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4" r:id="rId5"/>
    <p:sldMasterId id="2147483765" r:id="rId6"/>
    <p:sldMasterId id="2147483766" r:id="rId7"/>
    <p:sldMasterId id="214748376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Gloock"/>
      <p:regular r:id="rId24"/>
    </p:embeddedFont>
    <p:embeddedFont>
      <p:font typeface="Bebas Neue"/>
      <p:regular r:id="rId25"/>
    </p:embeddedFont>
    <p:embeddedFont>
      <p:font typeface="Quicksand"/>
      <p:regular r:id="rId26"/>
      <p:bold r:id="rId27"/>
    </p:embeddedFont>
    <p:embeddedFont>
      <p:font typeface="PT Sans"/>
      <p:regular r:id="rId28"/>
      <p:bold r:id="rId29"/>
      <p:italic r:id="rId30"/>
      <p:boldItalic r:id="rId31"/>
    </p:embeddedFont>
    <p:embeddedFont>
      <p:font typeface="Quicksand Medium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017833-6371-406D-B9B1-BEF49A76D9E2}">
  <a:tblStyle styleId="{F5017833-6371-406D-B9B1-BEF49A76D9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Gloock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font" Target="fonts/Quicksand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PTSans-regular.fntdata"/><Relationship Id="rId27" Type="http://schemas.openxmlformats.org/officeDocument/2006/relationships/font" Target="fonts/Quicksan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TSans-bold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2.xml"/><Relationship Id="rId33" Type="http://schemas.openxmlformats.org/officeDocument/2006/relationships/font" Target="fonts/QuicksandMedium-bold.fntdata"/><Relationship Id="rId10" Type="http://schemas.openxmlformats.org/officeDocument/2006/relationships/slide" Target="slides/slide1.xml"/><Relationship Id="rId32" Type="http://schemas.openxmlformats.org/officeDocument/2006/relationships/font" Target="fonts/QuicksandMedium-regular.fntdata"/><Relationship Id="rId13" Type="http://schemas.openxmlformats.org/officeDocument/2006/relationships/slide" Target="slides/slide4.xml"/><Relationship Id="rId35" Type="http://schemas.openxmlformats.org/officeDocument/2006/relationships/font" Target="fonts/OpenSans-bold.fntdata"/><Relationship Id="rId12" Type="http://schemas.openxmlformats.org/officeDocument/2006/relationships/slide" Target="slides/slide3.xml"/><Relationship Id="rId34" Type="http://schemas.openxmlformats.org/officeDocument/2006/relationships/font" Target="fonts/OpenSans-regular.fntdata"/><Relationship Id="rId15" Type="http://schemas.openxmlformats.org/officeDocument/2006/relationships/slide" Target="slides/slide6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5.xml"/><Relationship Id="rId36" Type="http://schemas.openxmlformats.org/officeDocument/2006/relationships/font" Target="fonts/OpenSans-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8" name="Shape 6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9" name="Google Shape;6399;g27bbda4441e_3_1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0" name="Google Shape;6400;g27bbda4441e_3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9" name="Shape 6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0" name="Google Shape;6570;g27ca74be543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1" name="Google Shape;6571;g27ca74be543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6" name="Shape 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7" name="Google Shape;6467;g27c4985ec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8" name="Google Shape;6468;g27c4985ec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4" name="Shape 6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5" name="Google Shape;6475;g27ca2e0f52c_0_6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6" name="Google Shape;6476;g27ca2e0f52c_0_6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4" name="Shape 6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5" name="Google Shape;6505;g27bbda4441e_3_3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6" name="Google Shape;6506;g27bbda4441e_3_3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5" name="Shape 6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6" name="Google Shape;6516;g27ca2e0f52c_0_1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7" name="Google Shape;6517;g27ca2e0f52c_0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3" name="Shape 6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4" name="Google Shape;6534;g27bc8636a5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5" name="Google Shape;6535;g27bc8636a5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2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" name="Google Shape;6543;g27bc8636a5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4" name="Google Shape;6544;g27bc8636a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8" name="Shape 6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9" name="Google Shape;6549;g27bdce61f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0" name="Google Shape;6550;g27bdce61f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8" name="Shape 6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9" name="Google Shape;6559;g27c8b78db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0" name="Google Shape;6560;g27c8b78db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4" name="Google Shape;5334;p104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335" name="Google Shape;5335;p104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104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104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104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104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104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104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104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104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104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104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104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104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104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104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104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104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104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104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104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104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104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104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104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104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104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104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104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104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104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104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104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104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104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104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104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1" name="Google Shape;5371;p104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573" y="-172700"/>
            <a:ext cx="9247475" cy="537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72" name="Google Shape;5372;p104"/>
          <p:cNvSpPr txBox="1"/>
          <p:nvPr>
            <p:ph hasCustomPrompt="1" type="title"/>
          </p:nvPr>
        </p:nvSpPr>
        <p:spPr>
          <a:xfrm>
            <a:off x="1697400" y="1940875"/>
            <a:ext cx="5749200" cy="11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73" name="Google Shape;5373;p104"/>
          <p:cNvSpPr txBox="1"/>
          <p:nvPr>
            <p:ph idx="1" type="subTitle"/>
          </p:nvPr>
        </p:nvSpPr>
        <p:spPr>
          <a:xfrm>
            <a:off x="1697400" y="3110100"/>
            <a:ext cx="5749200" cy="450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74" name="Google Shape;5374;p104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5" name="Google Shape;5375;p104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5376" name="Google Shape;5376;p104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104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104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104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104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104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2" name="Google Shape;5382;p104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3" name="Google Shape;5383;p104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5384" name="Google Shape;5384;p104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104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104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104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104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104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5390" name="Shape 5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91" name="Shape 5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2" name="Google Shape;5392;p10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393" name="Google Shape;5393;p10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10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10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10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10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10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10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10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10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10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10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10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10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10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10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10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10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10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10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10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10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10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10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10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10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10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10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10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10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10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10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10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10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10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10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10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9" name="Google Shape;5429;p10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30" name="Google Shape;5430;p106"/>
          <p:cNvSpPr txBox="1"/>
          <p:nvPr>
            <p:ph hasCustomPrompt="1" idx="2" type="title"/>
          </p:nvPr>
        </p:nvSpPr>
        <p:spPr>
          <a:xfrm>
            <a:off x="1722263" y="126072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1" name="Google Shape;5431;p106"/>
          <p:cNvSpPr txBox="1"/>
          <p:nvPr>
            <p:ph hasCustomPrompt="1" idx="3" type="title"/>
          </p:nvPr>
        </p:nvSpPr>
        <p:spPr>
          <a:xfrm>
            <a:off x="5116238" y="126072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2" name="Google Shape;5432;p106"/>
          <p:cNvSpPr txBox="1"/>
          <p:nvPr>
            <p:ph hasCustomPrompt="1" idx="4" type="title"/>
          </p:nvPr>
        </p:nvSpPr>
        <p:spPr>
          <a:xfrm>
            <a:off x="1722263" y="241745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3" name="Google Shape;5433;p106"/>
          <p:cNvSpPr txBox="1"/>
          <p:nvPr>
            <p:ph hasCustomPrompt="1" idx="5" type="title"/>
          </p:nvPr>
        </p:nvSpPr>
        <p:spPr>
          <a:xfrm>
            <a:off x="5116238" y="241745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4" name="Google Shape;5434;p106"/>
          <p:cNvSpPr txBox="1"/>
          <p:nvPr>
            <p:ph hasCustomPrompt="1" idx="6" type="title"/>
          </p:nvPr>
        </p:nvSpPr>
        <p:spPr>
          <a:xfrm>
            <a:off x="1722263" y="357417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5" name="Google Shape;5435;p106"/>
          <p:cNvSpPr txBox="1"/>
          <p:nvPr>
            <p:ph hasCustomPrompt="1" idx="7" type="title"/>
          </p:nvPr>
        </p:nvSpPr>
        <p:spPr>
          <a:xfrm>
            <a:off x="5116238" y="357417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6" name="Google Shape;5436;p106"/>
          <p:cNvSpPr txBox="1"/>
          <p:nvPr>
            <p:ph idx="1" type="subTitle"/>
          </p:nvPr>
        </p:nvSpPr>
        <p:spPr>
          <a:xfrm>
            <a:off x="1722276" y="170832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7" name="Google Shape;5437;p106"/>
          <p:cNvSpPr txBox="1"/>
          <p:nvPr>
            <p:ph idx="8" type="subTitle"/>
          </p:nvPr>
        </p:nvSpPr>
        <p:spPr>
          <a:xfrm>
            <a:off x="1722276" y="2865050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8" name="Google Shape;5438;p106"/>
          <p:cNvSpPr txBox="1"/>
          <p:nvPr>
            <p:ph idx="9" type="subTitle"/>
          </p:nvPr>
        </p:nvSpPr>
        <p:spPr>
          <a:xfrm>
            <a:off x="1722276" y="402177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9" name="Google Shape;5439;p106"/>
          <p:cNvSpPr txBox="1"/>
          <p:nvPr>
            <p:ph idx="13" type="subTitle"/>
          </p:nvPr>
        </p:nvSpPr>
        <p:spPr>
          <a:xfrm>
            <a:off x="5116251" y="170832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0" name="Google Shape;5440;p106"/>
          <p:cNvSpPr txBox="1"/>
          <p:nvPr>
            <p:ph idx="14" type="subTitle"/>
          </p:nvPr>
        </p:nvSpPr>
        <p:spPr>
          <a:xfrm>
            <a:off x="5116251" y="2865050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1" name="Google Shape;5441;p106"/>
          <p:cNvSpPr txBox="1"/>
          <p:nvPr>
            <p:ph idx="15" type="subTitle"/>
          </p:nvPr>
        </p:nvSpPr>
        <p:spPr>
          <a:xfrm>
            <a:off x="5116251" y="402177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5442" name="Google Shape;5442;p10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3" name="Google Shape;5443;p106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4" name="Google Shape;5444;p106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5445" name="Google Shape;5445;p10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10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10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10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10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10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1" name="Google Shape;5451;p106"/>
          <p:cNvSpPr/>
          <p:nvPr/>
        </p:nvSpPr>
        <p:spPr>
          <a:xfrm rot="5400000">
            <a:off x="-2457450" y="24145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2" name="Google Shape;5452;p106"/>
          <p:cNvGrpSpPr/>
          <p:nvPr/>
        </p:nvGrpSpPr>
        <p:grpSpPr>
          <a:xfrm flipH="1">
            <a:off x="66728" y="1126132"/>
            <a:ext cx="142857" cy="3074901"/>
            <a:chOff x="255513" y="786875"/>
            <a:chExt cx="171600" cy="3693575"/>
          </a:xfrm>
        </p:grpSpPr>
        <p:sp>
          <p:nvSpPr>
            <p:cNvPr id="5453" name="Google Shape;5453;p10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10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10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10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10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10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9" name="Google Shape;5459;p106"/>
          <p:cNvSpPr/>
          <p:nvPr/>
        </p:nvSpPr>
        <p:spPr>
          <a:xfrm rot="-10446579">
            <a:off x="1887796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0" name="Google Shape;5460;p106"/>
          <p:cNvSpPr/>
          <p:nvPr/>
        </p:nvSpPr>
        <p:spPr>
          <a:xfrm rot="-10446579">
            <a:off x="1554421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1" name="Google Shape;5461;p106"/>
          <p:cNvSpPr/>
          <p:nvPr/>
        </p:nvSpPr>
        <p:spPr>
          <a:xfrm rot="-10446579">
            <a:off x="1221046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5462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3" name="Google Shape;5463;p10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464" name="Google Shape;5464;p10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10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10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10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10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10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10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10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10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10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10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10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10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10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10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10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10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10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10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10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10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10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10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10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10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10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10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10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10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10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10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10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10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10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10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10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00" name="Google Shape;5500;p10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1" name="Google Shape;5501;p107"/>
          <p:cNvSpPr txBox="1"/>
          <p:nvPr>
            <p:ph type="title"/>
          </p:nvPr>
        </p:nvSpPr>
        <p:spPr>
          <a:xfrm>
            <a:off x="4459425" y="1745250"/>
            <a:ext cx="32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02" name="Google Shape;5502;p107"/>
          <p:cNvSpPr txBox="1"/>
          <p:nvPr>
            <p:ph idx="1" type="subTitle"/>
          </p:nvPr>
        </p:nvSpPr>
        <p:spPr>
          <a:xfrm>
            <a:off x="4459425" y="2586050"/>
            <a:ext cx="3233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4" name="Google Shape;5504;p10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505" name="Google Shape;5505;p10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10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10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10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10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10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10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10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10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10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10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10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10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10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10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10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10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10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10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10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10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10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10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10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10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10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10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10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10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10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10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10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10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10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10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10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41" name="Google Shape;5541;p10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2" name="Google Shape;5542;p108"/>
          <p:cNvSpPr txBox="1"/>
          <p:nvPr>
            <p:ph idx="1" type="subTitle"/>
          </p:nvPr>
        </p:nvSpPr>
        <p:spPr>
          <a:xfrm>
            <a:off x="873450" y="1395425"/>
            <a:ext cx="7397100" cy="16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43" name="Google Shape;5543;p1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44" name="Google Shape;5544;p108"/>
          <p:cNvSpPr/>
          <p:nvPr/>
        </p:nvSpPr>
        <p:spPr>
          <a:xfrm rot="353421">
            <a:off x="371045" y="600959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5" name="Google Shape;5545;p108"/>
          <p:cNvSpPr/>
          <p:nvPr/>
        </p:nvSpPr>
        <p:spPr>
          <a:xfrm rot="-5400000">
            <a:off x="-1542807" y="3962400"/>
            <a:ext cx="38133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6" name="Google Shape;5546;p108"/>
          <p:cNvGrpSpPr/>
          <p:nvPr/>
        </p:nvGrpSpPr>
        <p:grpSpPr>
          <a:xfrm rot="-5400000">
            <a:off x="-688125" y="3359655"/>
            <a:ext cx="2103953" cy="129180"/>
            <a:chOff x="435450" y="197800"/>
            <a:chExt cx="2795208" cy="171600"/>
          </a:xfrm>
        </p:grpSpPr>
        <p:sp>
          <p:nvSpPr>
            <p:cNvPr id="5547" name="Google Shape;5547;p10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10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10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10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1" name="Google Shape;5551;p108"/>
          <p:cNvSpPr/>
          <p:nvPr/>
        </p:nvSpPr>
        <p:spPr>
          <a:xfrm rot="-5400000">
            <a:off x="6873493" y="3962400"/>
            <a:ext cx="38133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2" name="Google Shape;5552;p108"/>
          <p:cNvGrpSpPr/>
          <p:nvPr/>
        </p:nvGrpSpPr>
        <p:grpSpPr>
          <a:xfrm rot="-5400000">
            <a:off x="7728175" y="3359655"/>
            <a:ext cx="2103953" cy="129180"/>
            <a:chOff x="435450" y="197800"/>
            <a:chExt cx="2795208" cy="171600"/>
          </a:xfrm>
        </p:grpSpPr>
        <p:sp>
          <p:nvSpPr>
            <p:cNvPr id="5553" name="Google Shape;5553;p10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10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10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10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5557" name="Shape 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8" name="Google Shape;5558;p109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559" name="Google Shape;5559;p109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109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109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109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109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109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109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109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109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109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109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109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109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109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109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109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109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109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109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109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109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109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109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109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109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109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109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109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109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109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109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109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109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109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109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109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95" name="Google Shape;5595;p10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6" name="Google Shape;5596;p109"/>
          <p:cNvSpPr txBox="1"/>
          <p:nvPr>
            <p:ph idx="1" type="subTitle"/>
          </p:nvPr>
        </p:nvSpPr>
        <p:spPr>
          <a:xfrm>
            <a:off x="1219525" y="1657875"/>
            <a:ext cx="65817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97" name="Google Shape;5597;p10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98" name="Google Shape;5598;p109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9" name="Google Shape;5599;p109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5600" name="Google Shape;5600;p109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109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109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109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109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109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109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109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109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109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0" name="Google Shape;5610;p109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1" name="Google Shape;5611;p109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5612" name="Google Shape;5612;p109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109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109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109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109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109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109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109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109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109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2" name="Google Shape;5622;p109"/>
          <p:cNvSpPr/>
          <p:nvPr/>
        </p:nvSpPr>
        <p:spPr>
          <a:xfrm rot="-5046579">
            <a:off x="8577546" y="125214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3" name="Google Shape;5623;p109"/>
          <p:cNvSpPr/>
          <p:nvPr/>
        </p:nvSpPr>
        <p:spPr>
          <a:xfrm rot="-5046579">
            <a:off x="8577546" y="9187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4" name="Google Shape;5624;p109"/>
          <p:cNvSpPr/>
          <p:nvPr/>
        </p:nvSpPr>
        <p:spPr>
          <a:xfrm rot="-5046579">
            <a:off x="8577546" y="585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5" name="Google Shape;5625;p109"/>
          <p:cNvSpPr/>
          <p:nvPr/>
        </p:nvSpPr>
        <p:spPr>
          <a:xfrm rot="353421">
            <a:off x="395571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6" name="Google Shape;5626;p109"/>
          <p:cNvSpPr/>
          <p:nvPr/>
        </p:nvSpPr>
        <p:spPr>
          <a:xfrm rot="353421">
            <a:off x="728946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7" name="Google Shape;5627;p109"/>
          <p:cNvSpPr/>
          <p:nvPr/>
        </p:nvSpPr>
        <p:spPr>
          <a:xfrm rot="353421">
            <a:off x="1062321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628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9" name="Google Shape;5629;p11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630" name="Google Shape;5630;p11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11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11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11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11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11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11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11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11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11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11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11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11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11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11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11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11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11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11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11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11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11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11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11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11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11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11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11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11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11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11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11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11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11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11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11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66" name="Google Shape;5666;p11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7" name="Google Shape;5667;p1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68" name="Google Shape;5668;p110"/>
          <p:cNvSpPr txBox="1"/>
          <p:nvPr>
            <p:ph idx="1" type="subTitle"/>
          </p:nvPr>
        </p:nvSpPr>
        <p:spPr>
          <a:xfrm>
            <a:off x="822000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69" name="Google Shape;5669;p110"/>
          <p:cNvSpPr txBox="1"/>
          <p:nvPr>
            <p:ph idx="2" type="subTitle"/>
          </p:nvPr>
        </p:nvSpPr>
        <p:spPr>
          <a:xfrm>
            <a:off x="3359538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70" name="Google Shape;5670;p110"/>
          <p:cNvSpPr txBox="1"/>
          <p:nvPr>
            <p:ph idx="3" type="subTitle"/>
          </p:nvPr>
        </p:nvSpPr>
        <p:spPr>
          <a:xfrm>
            <a:off x="5897100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71" name="Google Shape;5671;p110"/>
          <p:cNvSpPr txBox="1"/>
          <p:nvPr>
            <p:ph idx="4" type="subTitle"/>
          </p:nvPr>
        </p:nvSpPr>
        <p:spPr>
          <a:xfrm>
            <a:off x="822000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72" name="Google Shape;5672;p110"/>
          <p:cNvSpPr txBox="1"/>
          <p:nvPr>
            <p:ph idx="5" type="subTitle"/>
          </p:nvPr>
        </p:nvSpPr>
        <p:spPr>
          <a:xfrm>
            <a:off x="3359538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73" name="Google Shape;5673;p110"/>
          <p:cNvSpPr txBox="1"/>
          <p:nvPr>
            <p:ph idx="6" type="subTitle"/>
          </p:nvPr>
        </p:nvSpPr>
        <p:spPr>
          <a:xfrm>
            <a:off x="5897100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74" name="Google Shape;5674;p110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5" name="Google Shape;5675;p110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5676" name="Google Shape;5676;p110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110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110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110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110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110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110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110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110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110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6" name="Google Shape;5686;p110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7" name="Google Shape;5687;p110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5688" name="Google Shape;5688;p11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11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11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11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11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11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4" name="Google Shape;5694;p110"/>
          <p:cNvSpPr/>
          <p:nvPr/>
        </p:nvSpPr>
        <p:spPr>
          <a:xfrm rot="-10446579">
            <a:off x="8479371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5" name="Google Shape;5695;p110"/>
          <p:cNvSpPr/>
          <p:nvPr/>
        </p:nvSpPr>
        <p:spPr>
          <a:xfrm rot="-10446579">
            <a:off x="8145996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6" name="Google Shape;5696;p110"/>
          <p:cNvSpPr/>
          <p:nvPr/>
        </p:nvSpPr>
        <p:spPr>
          <a:xfrm rot="-10446579">
            <a:off x="7812621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697" name="Shape 5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8" name="Google Shape;5698;p111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699" name="Google Shape;5699;p111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111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111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111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111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111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111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111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111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111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111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111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111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111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111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111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111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111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111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111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111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111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111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111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111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111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111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111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111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111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111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111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111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111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111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111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35" name="Google Shape;5735;p11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6" name="Google Shape;5736;p1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37" name="Google Shape;5737;p111"/>
          <p:cNvSpPr txBox="1"/>
          <p:nvPr>
            <p:ph idx="1" type="subTitle"/>
          </p:nvPr>
        </p:nvSpPr>
        <p:spPr>
          <a:xfrm>
            <a:off x="1118645" y="18251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38" name="Google Shape;5738;p111"/>
          <p:cNvSpPr txBox="1"/>
          <p:nvPr>
            <p:ph idx="2" type="subTitle"/>
          </p:nvPr>
        </p:nvSpPr>
        <p:spPr>
          <a:xfrm>
            <a:off x="5100355" y="18251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39" name="Google Shape;5739;p111"/>
          <p:cNvSpPr txBox="1"/>
          <p:nvPr>
            <p:ph idx="3" type="subTitle"/>
          </p:nvPr>
        </p:nvSpPr>
        <p:spPr>
          <a:xfrm>
            <a:off x="1118645" y="35653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40" name="Google Shape;5740;p111"/>
          <p:cNvSpPr txBox="1"/>
          <p:nvPr>
            <p:ph idx="4" type="subTitle"/>
          </p:nvPr>
        </p:nvSpPr>
        <p:spPr>
          <a:xfrm>
            <a:off x="5100355" y="35653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41" name="Google Shape;5741;p111"/>
          <p:cNvSpPr txBox="1"/>
          <p:nvPr>
            <p:ph idx="5" type="subTitle"/>
          </p:nvPr>
        </p:nvSpPr>
        <p:spPr>
          <a:xfrm>
            <a:off x="1118650" y="136110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2" name="Google Shape;5742;p111"/>
          <p:cNvSpPr txBox="1"/>
          <p:nvPr>
            <p:ph idx="6" type="subTitle"/>
          </p:nvPr>
        </p:nvSpPr>
        <p:spPr>
          <a:xfrm>
            <a:off x="1118650" y="310145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3" name="Google Shape;5743;p111"/>
          <p:cNvSpPr txBox="1"/>
          <p:nvPr>
            <p:ph idx="7" type="subTitle"/>
          </p:nvPr>
        </p:nvSpPr>
        <p:spPr>
          <a:xfrm>
            <a:off x="5100326" y="136110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4" name="Google Shape;5744;p111"/>
          <p:cNvSpPr txBox="1"/>
          <p:nvPr>
            <p:ph idx="8" type="subTitle"/>
          </p:nvPr>
        </p:nvSpPr>
        <p:spPr>
          <a:xfrm>
            <a:off x="5100328" y="310145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45" name="Google Shape;5745;p111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6" name="Google Shape;5746;p111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5747" name="Google Shape;5747;p11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11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11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11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111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111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111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111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111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111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7" name="Google Shape;5757;p111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8" name="Google Shape;5758;p111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5759" name="Google Shape;5759;p111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111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111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111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111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111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5" name="Google Shape;5765;p111"/>
          <p:cNvSpPr/>
          <p:nvPr/>
        </p:nvSpPr>
        <p:spPr>
          <a:xfrm rot="-5046579">
            <a:off x="353996" y="46059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6" name="Google Shape;5766;p111"/>
          <p:cNvSpPr/>
          <p:nvPr/>
        </p:nvSpPr>
        <p:spPr>
          <a:xfrm rot="-5046579">
            <a:off x="353996" y="42725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7" name="Google Shape;5767;p111"/>
          <p:cNvSpPr/>
          <p:nvPr/>
        </p:nvSpPr>
        <p:spPr>
          <a:xfrm rot="-5046579">
            <a:off x="353996" y="393918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768" name="Shape 5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9" name="Google Shape;5769;p11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770" name="Google Shape;5770;p11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11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11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11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11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11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11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11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11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11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11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11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11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11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11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11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11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11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11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11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11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11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11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11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11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11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11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11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11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11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11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11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11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11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11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11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06" name="Google Shape;5806;p11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7" name="Google Shape;5807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08" name="Google Shape;5808;p112"/>
          <p:cNvSpPr txBox="1"/>
          <p:nvPr>
            <p:ph idx="1" type="subTitle"/>
          </p:nvPr>
        </p:nvSpPr>
        <p:spPr>
          <a:xfrm>
            <a:off x="3237388" y="117827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09" name="Google Shape;5809;p112"/>
          <p:cNvSpPr txBox="1"/>
          <p:nvPr>
            <p:ph idx="2" type="subTitle"/>
          </p:nvPr>
        </p:nvSpPr>
        <p:spPr>
          <a:xfrm>
            <a:off x="3237388" y="174015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10" name="Google Shape;5810;p112"/>
          <p:cNvSpPr txBox="1"/>
          <p:nvPr>
            <p:ph idx="3" type="subTitle"/>
          </p:nvPr>
        </p:nvSpPr>
        <p:spPr>
          <a:xfrm>
            <a:off x="3237388" y="2863913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11" name="Google Shape;5811;p112"/>
          <p:cNvSpPr txBox="1"/>
          <p:nvPr>
            <p:ph idx="4" type="subTitle"/>
          </p:nvPr>
        </p:nvSpPr>
        <p:spPr>
          <a:xfrm>
            <a:off x="3237388" y="342579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12" name="Google Shape;5812;p112"/>
          <p:cNvSpPr txBox="1"/>
          <p:nvPr>
            <p:ph idx="5" type="subTitle"/>
          </p:nvPr>
        </p:nvSpPr>
        <p:spPr>
          <a:xfrm>
            <a:off x="3237388" y="230203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13" name="Google Shape;5813;p112"/>
          <p:cNvSpPr txBox="1"/>
          <p:nvPr>
            <p:ph idx="6" type="subTitle"/>
          </p:nvPr>
        </p:nvSpPr>
        <p:spPr>
          <a:xfrm>
            <a:off x="3237388" y="398767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14" name="Google Shape;5814;p112"/>
          <p:cNvSpPr txBox="1"/>
          <p:nvPr>
            <p:ph idx="7" type="subTitle"/>
          </p:nvPr>
        </p:nvSpPr>
        <p:spPr>
          <a:xfrm>
            <a:off x="830013" y="117827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15" name="Google Shape;5815;p112"/>
          <p:cNvSpPr txBox="1"/>
          <p:nvPr>
            <p:ph idx="8" type="subTitle"/>
          </p:nvPr>
        </p:nvSpPr>
        <p:spPr>
          <a:xfrm>
            <a:off x="830013" y="174015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16" name="Google Shape;5816;p112"/>
          <p:cNvSpPr txBox="1"/>
          <p:nvPr>
            <p:ph idx="9" type="subTitle"/>
          </p:nvPr>
        </p:nvSpPr>
        <p:spPr>
          <a:xfrm>
            <a:off x="830013" y="230203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17" name="Google Shape;5817;p112"/>
          <p:cNvSpPr txBox="1"/>
          <p:nvPr>
            <p:ph idx="13" type="subTitle"/>
          </p:nvPr>
        </p:nvSpPr>
        <p:spPr>
          <a:xfrm>
            <a:off x="830013" y="2863913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18" name="Google Shape;5818;p112"/>
          <p:cNvSpPr txBox="1"/>
          <p:nvPr>
            <p:ph idx="14" type="subTitle"/>
          </p:nvPr>
        </p:nvSpPr>
        <p:spPr>
          <a:xfrm>
            <a:off x="830013" y="342579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19" name="Google Shape;5819;p112"/>
          <p:cNvSpPr txBox="1"/>
          <p:nvPr>
            <p:ph idx="15" type="subTitle"/>
          </p:nvPr>
        </p:nvSpPr>
        <p:spPr>
          <a:xfrm>
            <a:off x="830013" y="398767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20" name="Google Shape;5820;p112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1" name="Google Shape;5821;p112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5822" name="Google Shape;5822;p112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112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112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112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112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112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8" name="Google Shape;5828;p112"/>
          <p:cNvSpPr/>
          <p:nvPr/>
        </p:nvSpPr>
        <p:spPr>
          <a:xfrm rot="5400000">
            <a:off x="-2457450" y="24145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9" name="Google Shape;5829;p112"/>
          <p:cNvGrpSpPr/>
          <p:nvPr/>
        </p:nvGrpSpPr>
        <p:grpSpPr>
          <a:xfrm flipH="1">
            <a:off x="66728" y="1126132"/>
            <a:ext cx="142857" cy="3074901"/>
            <a:chOff x="255513" y="786875"/>
            <a:chExt cx="171600" cy="3693575"/>
          </a:xfrm>
        </p:grpSpPr>
        <p:sp>
          <p:nvSpPr>
            <p:cNvPr id="5830" name="Google Shape;5830;p112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112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112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112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112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112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36" name="Shape 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" name="Google Shape;5837;p11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838" name="Google Shape;5838;p11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11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11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11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11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11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11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11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11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11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11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11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11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11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11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11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11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11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11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11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11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11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11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11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11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11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11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11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11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11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11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11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11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11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11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11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74" name="Google Shape;5874;p11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5" name="Google Shape;5875;p1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76" name="Google Shape;5876;p113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7" name="Google Shape;5877;p113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5878" name="Google Shape;5878;p113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113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113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113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113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113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113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113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113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113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8" name="Google Shape;5888;p113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9" name="Google Shape;5889;p113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5890" name="Google Shape;5890;p113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113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113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113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113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113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113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113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113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113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0" name="Google Shape;5900;p113"/>
          <p:cNvSpPr/>
          <p:nvPr/>
        </p:nvSpPr>
        <p:spPr>
          <a:xfrm rot="-5046579">
            <a:off x="8772446" y="43242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1" name="Google Shape;5901;p113"/>
          <p:cNvSpPr/>
          <p:nvPr/>
        </p:nvSpPr>
        <p:spPr>
          <a:xfrm rot="-5046579">
            <a:off x="8772446" y="39909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2" name="Google Shape;5902;p113"/>
          <p:cNvSpPr/>
          <p:nvPr/>
        </p:nvSpPr>
        <p:spPr>
          <a:xfrm rot="-5046579">
            <a:off x="8772446" y="365754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5903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4" name="Google Shape;5904;p114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905" name="Google Shape;5905;p114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114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114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114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114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14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14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14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14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14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14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14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14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14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14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14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14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14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14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14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14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14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14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114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14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114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114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114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114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14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14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114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114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114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14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114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41" name="Google Shape;5941;p114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66723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2" name="Google Shape;5942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43" name="Google Shape;5943;p114"/>
          <p:cNvSpPr/>
          <p:nvPr/>
        </p:nvSpPr>
        <p:spPr>
          <a:xfrm rot="5400000">
            <a:off x="-555525" y="674550"/>
            <a:ext cx="171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4" name="Google Shape;5944;p114"/>
          <p:cNvGrpSpPr/>
          <p:nvPr/>
        </p:nvGrpSpPr>
        <p:grpSpPr>
          <a:xfrm flipH="1">
            <a:off x="228653" y="126007"/>
            <a:ext cx="142857" cy="1315675"/>
            <a:chOff x="255513" y="786875"/>
            <a:chExt cx="171600" cy="1580390"/>
          </a:xfrm>
        </p:grpSpPr>
        <p:sp>
          <p:nvSpPr>
            <p:cNvPr id="5945" name="Google Shape;5945;p114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114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114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8" name="Google Shape;5948;p114"/>
          <p:cNvSpPr/>
          <p:nvPr/>
        </p:nvSpPr>
        <p:spPr>
          <a:xfrm rot="5400000">
            <a:off x="7969400" y="4130700"/>
            <a:ext cx="171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9" name="Google Shape;5949;p114"/>
          <p:cNvGrpSpPr/>
          <p:nvPr/>
        </p:nvGrpSpPr>
        <p:grpSpPr>
          <a:xfrm flipH="1">
            <a:off x="8753578" y="3582157"/>
            <a:ext cx="142857" cy="1315675"/>
            <a:chOff x="255513" y="786875"/>
            <a:chExt cx="171600" cy="1580390"/>
          </a:xfrm>
        </p:grpSpPr>
        <p:sp>
          <p:nvSpPr>
            <p:cNvPr id="5950" name="Google Shape;5950;p114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114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114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3" name="Google Shape;5953;p114"/>
          <p:cNvSpPr/>
          <p:nvPr/>
        </p:nvSpPr>
        <p:spPr>
          <a:xfrm rot="-5046579">
            <a:off x="190196" y="223527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4" name="Google Shape;5954;p114"/>
          <p:cNvSpPr/>
          <p:nvPr/>
        </p:nvSpPr>
        <p:spPr>
          <a:xfrm rot="-5046579">
            <a:off x="190196" y="19018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5" name="Google Shape;5955;p114"/>
          <p:cNvSpPr/>
          <p:nvPr/>
        </p:nvSpPr>
        <p:spPr>
          <a:xfrm rot="-5046579">
            <a:off x="190196" y="26257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6" name="Google Shape;5956;p114"/>
          <p:cNvSpPr/>
          <p:nvPr/>
        </p:nvSpPr>
        <p:spPr>
          <a:xfrm rot="-5046579">
            <a:off x="8721233" y="259722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7" name="Google Shape;5957;p114"/>
          <p:cNvSpPr/>
          <p:nvPr/>
        </p:nvSpPr>
        <p:spPr>
          <a:xfrm rot="-5046579">
            <a:off x="8721233" y="22638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8" name="Google Shape;5958;p114"/>
          <p:cNvSpPr/>
          <p:nvPr/>
        </p:nvSpPr>
        <p:spPr>
          <a:xfrm rot="-5046579">
            <a:off x="8721233" y="29877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5959" name="Shape 5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0" name="Google Shape;5960;p11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961" name="Google Shape;5961;p11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11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11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11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11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11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11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11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11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11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11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11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11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11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11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11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11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11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11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11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11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11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11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11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11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11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11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11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11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11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11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11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11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11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11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11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97" name="Google Shape;5997;p11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8" name="Google Shape;5998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99" name="Google Shape;5999;p115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0" name="Google Shape;6000;p115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6001" name="Google Shape;6001;p115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115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115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115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115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115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7" name="Google Shape;6007;p115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8" name="Google Shape;6008;p115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6009" name="Google Shape;6009;p115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115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115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115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115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11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11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11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11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11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9" name="Google Shape;6019;p115"/>
          <p:cNvSpPr/>
          <p:nvPr/>
        </p:nvSpPr>
        <p:spPr>
          <a:xfrm rot="-5212707">
            <a:off x="8695494" y="4579660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0" name="Google Shape;6020;p115"/>
          <p:cNvSpPr/>
          <p:nvPr/>
        </p:nvSpPr>
        <p:spPr>
          <a:xfrm rot="-5212707">
            <a:off x="8679395" y="4246674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1" name="Google Shape;6021;p115"/>
          <p:cNvSpPr/>
          <p:nvPr/>
        </p:nvSpPr>
        <p:spPr>
          <a:xfrm rot="-5212707">
            <a:off x="8663295" y="3913688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6022" name="Shape 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3" name="Google Shape;6023;p11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6024" name="Google Shape;6024;p11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11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11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11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11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11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11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11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11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11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11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11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11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11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11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11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11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11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11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11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11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11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11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11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11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11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11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11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11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11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11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11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11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11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11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11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60" name="Google Shape;6060;p11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1" name="Google Shape;6061;p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62" name="Google Shape;6062;p116"/>
          <p:cNvSpPr/>
          <p:nvPr/>
        </p:nvSpPr>
        <p:spPr>
          <a:xfrm>
            <a:off x="-15513" y="4838513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3" name="Google Shape;6063;p116"/>
          <p:cNvGrpSpPr/>
          <p:nvPr/>
        </p:nvGrpSpPr>
        <p:grpSpPr>
          <a:xfrm>
            <a:off x="1534521" y="4931132"/>
            <a:ext cx="6053533" cy="129180"/>
            <a:chOff x="435450" y="197800"/>
            <a:chExt cx="8042425" cy="171600"/>
          </a:xfrm>
        </p:grpSpPr>
        <p:sp>
          <p:nvSpPr>
            <p:cNvPr id="6064" name="Google Shape;6064;p11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11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11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11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11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11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11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11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11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11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4" name="Google Shape;6074;p116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5" name="Google Shape;6075;p116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6076" name="Google Shape;6076;p11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11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11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11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11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11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2" name="Google Shape;6082;p116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3" name="Google Shape;6083;p116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6084" name="Google Shape;6084;p11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11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11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11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11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11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090" name="Shape 6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1" name="Google Shape;6091;p11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6092" name="Google Shape;6092;p11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11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11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11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11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11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11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11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11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11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11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11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11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11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11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11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11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11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11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11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11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11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11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11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11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11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11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11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11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11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11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11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11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11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11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11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28" name="Google Shape;6128;p11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9" name="Google Shape;6129;p117"/>
          <p:cNvSpPr txBox="1"/>
          <p:nvPr>
            <p:ph hasCustomPrompt="1" type="title"/>
          </p:nvPr>
        </p:nvSpPr>
        <p:spPr>
          <a:xfrm>
            <a:off x="798388" y="2935338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30" name="Google Shape;6130;p117"/>
          <p:cNvSpPr txBox="1"/>
          <p:nvPr>
            <p:ph idx="1" type="subTitle"/>
          </p:nvPr>
        </p:nvSpPr>
        <p:spPr>
          <a:xfrm>
            <a:off x="798400" y="3704253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131" name="Google Shape;6131;p117"/>
          <p:cNvSpPr txBox="1"/>
          <p:nvPr>
            <p:ph hasCustomPrompt="1" idx="2" type="title"/>
          </p:nvPr>
        </p:nvSpPr>
        <p:spPr>
          <a:xfrm>
            <a:off x="2825700" y="1224352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32" name="Google Shape;6132;p117"/>
          <p:cNvSpPr txBox="1"/>
          <p:nvPr>
            <p:ph idx="3" type="subTitle"/>
          </p:nvPr>
        </p:nvSpPr>
        <p:spPr>
          <a:xfrm>
            <a:off x="2825700" y="1999296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133" name="Google Shape;6133;p117"/>
          <p:cNvSpPr txBox="1"/>
          <p:nvPr>
            <p:ph hasCustomPrompt="1" idx="4" type="title"/>
          </p:nvPr>
        </p:nvSpPr>
        <p:spPr>
          <a:xfrm>
            <a:off x="4853013" y="2935338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34" name="Google Shape;6134;p117"/>
          <p:cNvSpPr txBox="1"/>
          <p:nvPr>
            <p:ph idx="5" type="subTitle"/>
          </p:nvPr>
        </p:nvSpPr>
        <p:spPr>
          <a:xfrm>
            <a:off x="4853025" y="3704253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135" name="Google Shape;6135;p117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6" name="Google Shape;6136;p117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6137" name="Google Shape;6137;p117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117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117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117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117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117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117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117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117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117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7" name="Google Shape;6147;p117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8" name="Google Shape;6148;p117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6149" name="Google Shape;6149;p117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117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117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117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117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117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5" name="Google Shape;6155;p117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56" name="Google Shape;6156;p117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6157" name="Google Shape;6157;p117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117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117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117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117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117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3" name="Google Shape;6163;p117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4" name="Google Shape;6164;p117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6165" name="Google Shape;6165;p117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117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117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117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117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117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117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117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117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117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lt2"/>
        </a:solidFill>
      </p:bgPr>
    </p:bg>
    <p:spTree>
      <p:nvGrpSpPr>
        <p:cNvPr id="6175" name="Shape 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6" name="Google Shape;6176;p11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6177" name="Google Shape;6177;p11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11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11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11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11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11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11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11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11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11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11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11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11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11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11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11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11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11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11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11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11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11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11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11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11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11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11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11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11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11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11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11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11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11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11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11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13" name="Google Shape;6213;p11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757898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4" name="Google Shape;6214;p118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15" name="Google Shape;6215;p118"/>
          <p:cNvSpPr txBox="1"/>
          <p:nvPr>
            <p:ph idx="1" type="subTitle"/>
          </p:nvPr>
        </p:nvSpPr>
        <p:spPr>
          <a:xfrm>
            <a:off x="2347900" y="15366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16" name="Google Shape;6216;p11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7" name="Google Shape;6217;p118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18" name="Google Shape;6218;p118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6219" name="Google Shape;6219;p11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11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11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11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11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11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11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11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11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11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9" name="Google Shape;6229;p118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0" name="Google Shape;6230;p118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6231" name="Google Shape;6231;p118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118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118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118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118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118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7" name="Google Shape;6237;p118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8" name="Google Shape;6238;p118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6239" name="Google Shape;6239;p118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118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118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118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118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118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5" name="Google Shape;6245;p118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6" name="Google Shape;6246;p118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6247" name="Google Shape;6247;p11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11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11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11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11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11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11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11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11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11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2"/>
        </a:solidFill>
      </p:bgPr>
    </p:bg>
    <p:spTree>
      <p:nvGrpSpPr>
        <p:cNvPr id="6257" name="Shape 6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8" name="Google Shape;6258;p119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6259" name="Google Shape;6259;p119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119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119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119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119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119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119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119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119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119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119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119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119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119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119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119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119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119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119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119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119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119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119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119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119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119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119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119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119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119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119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119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119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119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119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119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5" name="Google Shape;6295;p119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6" name="Google Shape;6296;p119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6297" name="Google Shape;6297;p119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119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119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119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119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119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3" name="Google Shape;6303;p119"/>
          <p:cNvSpPr/>
          <p:nvPr/>
        </p:nvSpPr>
        <p:spPr>
          <a:xfrm rot="5400000">
            <a:off x="6443042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4" name="Google Shape;6304;p119"/>
          <p:cNvGrpSpPr/>
          <p:nvPr/>
        </p:nvGrpSpPr>
        <p:grpSpPr>
          <a:xfrm flipH="1">
            <a:off x="8967220" y="1164232"/>
            <a:ext cx="142857" cy="3074901"/>
            <a:chOff x="255513" y="786875"/>
            <a:chExt cx="171600" cy="3693575"/>
          </a:xfrm>
        </p:grpSpPr>
        <p:sp>
          <p:nvSpPr>
            <p:cNvPr id="6305" name="Google Shape;6305;p119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119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119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119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119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119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1" name="Google Shape;6311;p119"/>
          <p:cNvSpPr/>
          <p:nvPr/>
        </p:nvSpPr>
        <p:spPr>
          <a:xfrm rot="-5046579">
            <a:off x="3962096" y="130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2" name="Google Shape;6312;p119"/>
          <p:cNvSpPr/>
          <p:nvPr/>
        </p:nvSpPr>
        <p:spPr>
          <a:xfrm rot="-5046579">
            <a:off x="4468233" y="130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3" name="Google Shape;6313;p119"/>
          <p:cNvSpPr/>
          <p:nvPr/>
        </p:nvSpPr>
        <p:spPr>
          <a:xfrm rot="-5046579">
            <a:off x="4974383" y="130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4" name="Google Shape;6314;p119"/>
          <p:cNvSpPr/>
          <p:nvPr/>
        </p:nvSpPr>
        <p:spPr>
          <a:xfrm rot="-5046579">
            <a:off x="3962096" y="47212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5" name="Google Shape;6315;p119"/>
          <p:cNvSpPr/>
          <p:nvPr/>
        </p:nvSpPr>
        <p:spPr>
          <a:xfrm rot="-5046579">
            <a:off x="4468233" y="47212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6" name="Google Shape;6316;p119"/>
          <p:cNvSpPr/>
          <p:nvPr/>
        </p:nvSpPr>
        <p:spPr>
          <a:xfrm rot="-5046579">
            <a:off x="4974383" y="47212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17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8" name="Google Shape;6318;p12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6319" name="Google Shape;6319;p12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12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12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12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12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12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12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12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12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12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12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12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12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12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12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12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12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12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12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12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12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12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12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12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12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12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12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12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12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12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12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12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12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12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12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12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55" name="Google Shape;6355;p12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6" name="Google Shape;6356;p120"/>
          <p:cNvGrpSpPr/>
          <p:nvPr/>
        </p:nvGrpSpPr>
        <p:grpSpPr>
          <a:xfrm flipH="1">
            <a:off x="279845" y="1164232"/>
            <a:ext cx="142857" cy="3074901"/>
            <a:chOff x="255513" y="786875"/>
            <a:chExt cx="171600" cy="3693575"/>
          </a:xfrm>
        </p:grpSpPr>
        <p:sp>
          <p:nvSpPr>
            <p:cNvPr id="6357" name="Google Shape;6357;p12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12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12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12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12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12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3" name="Google Shape;6363;p120"/>
          <p:cNvGrpSpPr/>
          <p:nvPr/>
        </p:nvGrpSpPr>
        <p:grpSpPr>
          <a:xfrm flipH="1">
            <a:off x="8738045" y="1164232"/>
            <a:ext cx="142857" cy="3074901"/>
            <a:chOff x="255513" y="786875"/>
            <a:chExt cx="171600" cy="3693575"/>
          </a:xfrm>
        </p:grpSpPr>
        <p:sp>
          <p:nvSpPr>
            <p:cNvPr id="6364" name="Google Shape;6364;p12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12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12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12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12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12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0" name="Google Shape;6370;p120"/>
          <p:cNvGrpSpPr/>
          <p:nvPr/>
        </p:nvGrpSpPr>
        <p:grpSpPr>
          <a:xfrm flipH="1" rot="5400000">
            <a:off x="1660970" y="-1245593"/>
            <a:ext cx="142857" cy="3074901"/>
            <a:chOff x="255513" y="786875"/>
            <a:chExt cx="171600" cy="3693575"/>
          </a:xfrm>
        </p:grpSpPr>
        <p:sp>
          <p:nvSpPr>
            <p:cNvPr id="6371" name="Google Shape;6371;p12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12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12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12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12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12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7" name="Google Shape;6377;p120"/>
          <p:cNvGrpSpPr/>
          <p:nvPr/>
        </p:nvGrpSpPr>
        <p:grpSpPr>
          <a:xfrm flipH="1" rot="5400000">
            <a:off x="7272020" y="-1245593"/>
            <a:ext cx="142857" cy="3074901"/>
            <a:chOff x="255513" y="786875"/>
            <a:chExt cx="171600" cy="3693575"/>
          </a:xfrm>
        </p:grpSpPr>
        <p:sp>
          <p:nvSpPr>
            <p:cNvPr id="6378" name="Google Shape;6378;p12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12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12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12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12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12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4" name="Google Shape;6384;p120"/>
          <p:cNvGrpSpPr/>
          <p:nvPr/>
        </p:nvGrpSpPr>
        <p:grpSpPr>
          <a:xfrm flipH="1" rot="5400000">
            <a:off x="1660970" y="3345457"/>
            <a:ext cx="142857" cy="3074901"/>
            <a:chOff x="255513" y="786875"/>
            <a:chExt cx="171600" cy="3693575"/>
          </a:xfrm>
        </p:grpSpPr>
        <p:sp>
          <p:nvSpPr>
            <p:cNvPr id="6385" name="Google Shape;6385;p12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12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12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12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12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12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1" name="Google Shape;6391;p120"/>
          <p:cNvGrpSpPr/>
          <p:nvPr/>
        </p:nvGrpSpPr>
        <p:grpSpPr>
          <a:xfrm flipH="1" rot="5400000">
            <a:off x="7272020" y="3345457"/>
            <a:ext cx="142857" cy="3074901"/>
            <a:chOff x="255513" y="786875"/>
            <a:chExt cx="171600" cy="3693575"/>
          </a:xfrm>
        </p:grpSpPr>
        <p:sp>
          <p:nvSpPr>
            <p:cNvPr id="6392" name="Google Shape;6392;p12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12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12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12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12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12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2" name="Google Shape;52;p1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>
            <a:off x="1722263" y="126072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3" type="title"/>
          </p:nvPr>
        </p:nvSpPr>
        <p:spPr>
          <a:xfrm>
            <a:off x="5116238" y="126072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1722263" y="241745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5" type="title"/>
          </p:nvPr>
        </p:nvSpPr>
        <p:spPr>
          <a:xfrm>
            <a:off x="5116238" y="241745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6" type="title"/>
          </p:nvPr>
        </p:nvSpPr>
        <p:spPr>
          <a:xfrm>
            <a:off x="1722263" y="357417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7" type="title"/>
          </p:nvPr>
        </p:nvSpPr>
        <p:spPr>
          <a:xfrm>
            <a:off x="5116238" y="357417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1722276" y="170832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8" type="subTitle"/>
          </p:nvPr>
        </p:nvSpPr>
        <p:spPr>
          <a:xfrm>
            <a:off x="1722276" y="2865050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9" type="subTitle"/>
          </p:nvPr>
        </p:nvSpPr>
        <p:spPr>
          <a:xfrm>
            <a:off x="1722276" y="402177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3" type="subTitle"/>
          </p:nvPr>
        </p:nvSpPr>
        <p:spPr>
          <a:xfrm>
            <a:off x="5116251" y="170832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4" type="subTitle"/>
          </p:nvPr>
        </p:nvSpPr>
        <p:spPr>
          <a:xfrm>
            <a:off x="5116251" y="2865050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5" type="subTitle"/>
          </p:nvPr>
        </p:nvSpPr>
        <p:spPr>
          <a:xfrm>
            <a:off x="5116251" y="402177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01" name="Google Shape;101;p1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104" name="Google Shape;104;p1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3"/>
          <p:cNvSpPr/>
          <p:nvPr/>
        </p:nvSpPr>
        <p:spPr>
          <a:xfrm rot="5400000">
            <a:off x="-2457450" y="24145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3"/>
          <p:cNvGrpSpPr/>
          <p:nvPr/>
        </p:nvGrpSpPr>
        <p:grpSpPr>
          <a:xfrm flipH="1">
            <a:off x="66728" y="1126132"/>
            <a:ext cx="142857" cy="3074901"/>
            <a:chOff x="255513" y="786875"/>
            <a:chExt cx="171600" cy="3693575"/>
          </a:xfrm>
        </p:grpSpPr>
        <p:sp>
          <p:nvSpPr>
            <p:cNvPr id="112" name="Google Shape;112;p1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3"/>
          <p:cNvSpPr/>
          <p:nvPr/>
        </p:nvSpPr>
        <p:spPr>
          <a:xfrm rot="-10446579">
            <a:off x="1887796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3"/>
          <p:cNvSpPr/>
          <p:nvPr/>
        </p:nvSpPr>
        <p:spPr>
          <a:xfrm rot="-10446579">
            <a:off x="1554421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 rot="-10446579">
            <a:off x="1221046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4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23" name="Google Shape;123;p14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" name="Google Shape;159;p14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14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62" name="Google Shape;162;p14"/>
          <p:cNvSpPr/>
          <p:nvPr>
            <p:ph idx="2" type="pic"/>
          </p:nvPr>
        </p:nvSpPr>
        <p:spPr>
          <a:xfrm flipH="1">
            <a:off x="5643775" y="539500"/>
            <a:ext cx="2787000" cy="406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4"/>
          <p:cNvSpPr/>
          <p:nvPr/>
        </p:nvSpPr>
        <p:spPr>
          <a:xfrm>
            <a:off x="-15475" y="0"/>
            <a:ext cx="91440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 rot="5400000">
            <a:off x="-2434833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14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166" name="Google Shape;166;p14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14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177" name="Google Shape;177;p14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4"/>
          <p:cNvSpPr/>
          <p:nvPr/>
        </p:nvSpPr>
        <p:spPr>
          <a:xfrm rot="-10446579">
            <a:off x="165919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"/>
          <p:cNvSpPr/>
          <p:nvPr/>
        </p:nvSpPr>
        <p:spPr>
          <a:xfrm rot="-10446579">
            <a:off x="1325821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/>
          <p:nvPr/>
        </p:nvSpPr>
        <p:spPr>
          <a:xfrm rot="-10446579">
            <a:off x="99244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88" name="Google Shape;188;p1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" name="Google Shape;224;p1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5"/>
          <p:cNvSpPr txBox="1"/>
          <p:nvPr>
            <p:ph type="title"/>
          </p:nvPr>
        </p:nvSpPr>
        <p:spPr>
          <a:xfrm>
            <a:off x="4047175" y="26275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" name="Google Shape;226;p15"/>
          <p:cNvSpPr txBox="1"/>
          <p:nvPr>
            <p:ph hasCustomPrompt="1" idx="2" type="title"/>
          </p:nvPr>
        </p:nvSpPr>
        <p:spPr>
          <a:xfrm>
            <a:off x="5621125" y="1797150"/>
            <a:ext cx="1235700" cy="841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15"/>
          <p:cNvSpPr/>
          <p:nvPr>
            <p:ph idx="3" type="pic"/>
          </p:nvPr>
        </p:nvSpPr>
        <p:spPr>
          <a:xfrm>
            <a:off x="861050" y="539500"/>
            <a:ext cx="3049800" cy="4064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5"/>
          <p:cNvSpPr/>
          <p:nvPr/>
        </p:nvSpPr>
        <p:spPr>
          <a:xfrm flipH="1">
            <a:off x="0" y="0"/>
            <a:ext cx="91440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15"/>
          <p:cNvGrpSpPr/>
          <p:nvPr/>
        </p:nvGrpSpPr>
        <p:grpSpPr>
          <a:xfrm flipH="1">
            <a:off x="1591396" y="92619"/>
            <a:ext cx="6053533" cy="129180"/>
            <a:chOff x="435450" y="197800"/>
            <a:chExt cx="8042425" cy="171600"/>
          </a:xfrm>
        </p:grpSpPr>
        <p:sp>
          <p:nvSpPr>
            <p:cNvPr id="230" name="Google Shape;230;p15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15"/>
          <p:cNvSpPr/>
          <p:nvPr/>
        </p:nvSpPr>
        <p:spPr>
          <a:xfrm flipH="1" rot="-5400000">
            <a:off x="-24538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15"/>
          <p:cNvGrpSpPr/>
          <p:nvPr/>
        </p:nvGrpSpPr>
        <p:grpSpPr>
          <a:xfrm>
            <a:off x="70290" y="1164232"/>
            <a:ext cx="142857" cy="3074901"/>
            <a:chOff x="255513" y="786875"/>
            <a:chExt cx="171600" cy="3693575"/>
          </a:xfrm>
        </p:grpSpPr>
        <p:sp>
          <p:nvSpPr>
            <p:cNvPr id="242" name="Google Shape;242;p15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15"/>
          <p:cNvSpPr/>
          <p:nvPr/>
        </p:nvSpPr>
        <p:spPr>
          <a:xfrm rot="-10446579">
            <a:off x="88219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 rot="-10446579">
            <a:off x="848862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"/>
          <p:cNvSpPr/>
          <p:nvPr/>
        </p:nvSpPr>
        <p:spPr>
          <a:xfrm rot="-10446579">
            <a:off x="81552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"/>
          <p:cNvSpPr/>
          <p:nvPr/>
        </p:nvSpPr>
        <p:spPr>
          <a:xfrm rot="-10446579">
            <a:off x="10931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"/>
          <p:cNvSpPr/>
          <p:nvPr/>
        </p:nvSpPr>
        <p:spPr>
          <a:xfrm rot="-10446579">
            <a:off x="75977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"/>
          <p:cNvSpPr/>
          <p:nvPr/>
        </p:nvSpPr>
        <p:spPr>
          <a:xfrm rot="-10446579">
            <a:off x="4263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16"/>
          <p:cNvSpPr txBox="1"/>
          <p:nvPr>
            <p:ph idx="1" type="subTitle"/>
          </p:nvPr>
        </p:nvSpPr>
        <p:spPr>
          <a:xfrm>
            <a:off x="4929964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6"/>
          <p:cNvSpPr txBox="1"/>
          <p:nvPr>
            <p:ph idx="2" type="subTitle"/>
          </p:nvPr>
        </p:nvSpPr>
        <p:spPr>
          <a:xfrm>
            <a:off x="1659825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6"/>
          <p:cNvSpPr txBox="1"/>
          <p:nvPr>
            <p:ph idx="3" type="subTitle"/>
          </p:nvPr>
        </p:nvSpPr>
        <p:spPr>
          <a:xfrm>
            <a:off x="1659825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16"/>
          <p:cNvSpPr txBox="1"/>
          <p:nvPr>
            <p:ph idx="4" type="subTitle"/>
          </p:nvPr>
        </p:nvSpPr>
        <p:spPr>
          <a:xfrm>
            <a:off x="4929966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60" name="Google Shape;260;p1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61" name="Google Shape;261;p1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7" name="Google Shape;297;p1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36790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5971" y="92619"/>
            <a:ext cx="6053533" cy="129180"/>
            <a:chOff x="435450" y="197800"/>
            <a:chExt cx="8042425" cy="171600"/>
          </a:xfrm>
        </p:grpSpPr>
        <p:sp>
          <p:nvSpPr>
            <p:cNvPr id="300" name="Google Shape;300;p1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16"/>
          <p:cNvSpPr/>
          <p:nvPr/>
        </p:nvSpPr>
        <p:spPr>
          <a:xfrm>
            <a:off x="-66437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16"/>
          <p:cNvGrpSpPr/>
          <p:nvPr/>
        </p:nvGrpSpPr>
        <p:grpSpPr>
          <a:xfrm>
            <a:off x="2713096" y="4945919"/>
            <a:ext cx="6053533" cy="129180"/>
            <a:chOff x="435450" y="197800"/>
            <a:chExt cx="8042425" cy="171600"/>
          </a:xfrm>
        </p:grpSpPr>
        <p:sp>
          <p:nvSpPr>
            <p:cNvPr id="312" name="Google Shape;312;p1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24" name="Google Shape;324;p1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0" name="Google Shape;360;p1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17"/>
          <p:cNvSpPr txBox="1"/>
          <p:nvPr>
            <p:ph idx="1" type="subTitle"/>
          </p:nvPr>
        </p:nvSpPr>
        <p:spPr>
          <a:xfrm>
            <a:off x="822000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17"/>
          <p:cNvSpPr txBox="1"/>
          <p:nvPr>
            <p:ph idx="2" type="subTitle"/>
          </p:nvPr>
        </p:nvSpPr>
        <p:spPr>
          <a:xfrm>
            <a:off x="3359538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7"/>
          <p:cNvSpPr txBox="1"/>
          <p:nvPr>
            <p:ph idx="3" type="subTitle"/>
          </p:nvPr>
        </p:nvSpPr>
        <p:spPr>
          <a:xfrm>
            <a:off x="5897100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7"/>
          <p:cNvSpPr txBox="1"/>
          <p:nvPr>
            <p:ph idx="4" type="subTitle"/>
          </p:nvPr>
        </p:nvSpPr>
        <p:spPr>
          <a:xfrm>
            <a:off x="822000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6" name="Google Shape;366;p17"/>
          <p:cNvSpPr txBox="1"/>
          <p:nvPr>
            <p:ph idx="5" type="subTitle"/>
          </p:nvPr>
        </p:nvSpPr>
        <p:spPr>
          <a:xfrm>
            <a:off x="3359538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7" name="Google Shape;367;p17"/>
          <p:cNvSpPr txBox="1"/>
          <p:nvPr>
            <p:ph idx="6" type="subTitle"/>
          </p:nvPr>
        </p:nvSpPr>
        <p:spPr>
          <a:xfrm>
            <a:off x="5897100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8" name="Google Shape;368;p17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17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370" name="Google Shape;370;p17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17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17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382" name="Google Shape;382;p17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17"/>
          <p:cNvSpPr/>
          <p:nvPr/>
        </p:nvSpPr>
        <p:spPr>
          <a:xfrm rot="-10446579">
            <a:off x="8479371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7"/>
          <p:cNvSpPr/>
          <p:nvPr/>
        </p:nvSpPr>
        <p:spPr>
          <a:xfrm rot="-10446579">
            <a:off x="8145996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7"/>
          <p:cNvSpPr/>
          <p:nvPr/>
        </p:nvSpPr>
        <p:spPr>
          <a:xfrm rot="-10446579">
            <a:off x="7812621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1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93" name="Google Shape;393;p1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9" name="Google Shape;429;p1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1" name="Google Shape;431;p18"/>
          <p:cNvSpPr txBox="1"/>
          <p:nvPr>
            <p:ph idx="1" type="subTitle"/>
          </p:nvPr>
        </p:nvSpPr>
        <p:spPr>
          <a:xfrm>
            <a:off x="1118645" y="18251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8"/>
          <p:cNvSpPr txBox="1"/>
          <p:nvPr>
            <p:ph idx="2" type="subTitle"/>
          </p:nvPr>
        </p:nvSpPr>
        <p:spPr>
          <a:xfrm>
            <a:off x="5100355" y="18251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8"/>
          <p:cNvSpPr txBox="1"/>
          <p:nvPr>
            <p:ph idx="3" type="subTitle"/>
          </p:nvPr>
        </p:nvSpPr>
        <p:spPr>
          <a:xfrm>
            <a:off x="1118645" y="35653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18"/>
          <p:cNvSpPr txBox="1"/>
          <p:nvPr>
            <p:ph idx="4" type="subTitle"/>
          </p:nvPr>
        </p:nvSpPr>
        <p:spPr>
          <a:xfrm>
            <a:off x="5100355" y="35653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8"/>
          <p:cNvSpPr txBox="1"/>
          <p:nvPr>
            <p:ph idx="5" type="subTitle"/>
          </p:nvPr>
        </p:nvSpPr>
        <p:spPr>
          <a:xfrm>
            <a:off x="1118650" y="136110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6" name="Google Shape;436;p18"/>
          <p:cNvSpPr txBox="1"/>
          <p:nvPr>
            <p:ph idx="6" type="subTitle"/>
          </p:nvPr>
        </p:nvSpPr>
        <p:spPr>
          <a:xfrm>
            <a:off x="1118650" y="310145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7" name="Google Shape;437;p18"/>
          <p:cNvSpPr txBox="1"/>
          <p:nvPr>
            <p:ph idx="7" type="subTitle"/>
          </p:nvPr>
        </p:nvSpPr>
        <p:spPr>
          <a:xfrm>
            <a:off x="5100326" y="136110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8" name="Google Shape;438;p18"/>
          <p:cNvSpPr txBox="1"/>
          <p:nvPr>
            <p:ph idx="8" type="subTitle"/>
          </p:nvPr>
        </p:nvSpPr>
        <p:spPr>
          <a:xfrm>
            <a:off x="5100328" y="310145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9" name="Google Shape;439;p18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18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441" name="Google Shape;441;p1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18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18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453" name="Google Shape;453;p18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18"/>
          <p:cNvSpPr/>
          <p:nvPr/>
        </p:nvSpPr>
        <p:spPr>
          <a:xfrm rot="-5046579">
            <a:off x="353996" y="46059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8"/>
          <p:cNvSpPr/>
          <p:nvPr/>
        </p:nvSpPr>
        <p:spPr>
          <a:xfrm rot="-5046579">
            <a:off x="353996" y="42725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8"/>
          <p:cNvSpPr/>
          <p:nvPr/>
        </p:nvSpPr>
        <p:spPr>
          <a:xfrm rot="-5046579">
            <a:off x="353996" y="393918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19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64" name="Google Shape;464;p19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0" name="Google Shape;500;p1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19"/>
          <p:cNvSpPr txBox="1"/>
          <p:nvPr>
            <p:ph idx="1" type="subTitle"/>
          </p:nvPr>
        </p:nvSpPr>
        <p:spPr>
          <a:xfrm>
            <a:off x="3237388" y="117827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9"/>
          <p:cNvSpPr txBox="1"/>
          <p:nvPr>
            <p:ph idx="2" type="subTitle"/>
          </p:nvPr>
        </p:nvSpPr>
        <p:spPr>
          <a:xfrm>
            <a:off x="3237388" y="174015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19"/>
          <p:cNvSpPr txBox="1"/>
          <p:nvPr>
            <p:ph idx="3" type="subTitle"/>
          </p:nvPr>
        </p:nvSpPr>
        <p:spPr>
          <a:xfrm>
            <a:off x="3237388" y="2863913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19"/>
          <p:cNvSpPr txBox="1"/>
          <p:nvPr>
            <p:ph idx="4" type="subTitle"/>
          </p:nvPr>
        </p:nvSpPr>
        <p:spPr>
          <a:xfrm>
            <a:off x="3237388" y="342579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19"/>
          <p:cNvSpPr txBox="1"/>
          <p:nvPr>
            <p:ph idx="5" type="subTitle"/>
          </p:nvPr>
        </p:nvSpPr>
        <p:spPr>
          <a:xfrm>
            <a:off x="3237388" y="230203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19"/>
          <p:cNvSpPr txBox="1"/>
          <p:nvPr>
            <p:ph idx="6" type="subTitle"/>
          </p:nvPr>
        </p:nvSpPr>
        <p:spPr>
          <a:xfrm>
            <a:off x="3237388" y="398767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19"/>
          <p:cNvSpPr txBox="1"/>
          <p:nvPr>
            <p:ph idx="7" type="subTitle"/>
          </p:nvPr>
        </p:nvSpPr>
        <p:spPr>
          <a:xfrm>
            <a:off x="830013" y="117827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9" name="Google Shape;509;p19"/>
          <p:cNvSpPr txBox="1"/>
          <p:nvPr>
            <p:ph idx="8" type="subTitle"/>
          </p:nvPr>
        </p:nvSpPr>
        <p:spPr>
          <a:xfrm>
            <a:off x="830013" y="174015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0" name="Google Shape;510;p19"/>
          <p:cNvSpPr txBox="1"/>
          <p:nvPr>
            <p:ph idx="9" type="subTitle"/>
          </p:nvPr>
        </p:nvSpPr>
        <p:spPr>
          <a:xfrm>
            <a:off x="830013" y="230203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1" name="Google Shape;511;p19"/>
          <p:cNvSpPr txBox="1"/>
          <p:nvPr>
            <p:ph idx="13" type="subTitle"/>
          </p:nvPr>
        </p:nvSpPr>
        <p:spPr>
          <a:xfrm>
            <a:off x="830013" y="2863913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2" name="Google Shape;512;p19"/>
          <p:cNvSpPr txBox="1"/>
          <p:nvPr>
            <p:ph idx="14" type="subTitle"/>
          </p:nvPr>
        </p:nvSpPr>
        <p:spPr>
          <a:xfrm>
            <a:off x="830013" y="342579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3" name="Google Shape;513;p19"/>
          <p:cNvSpPr txBox="1"/>
          <p:nvPr>
            <p:ph idx="15" type="subTitle"/>
          </p:nvPr>
        </p:nvSpPr>
        <p:spPr>
          <a:xfrm>
            <a:off x="830013" y="398767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4" name="Google Shape;514;p19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19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516" name="Google Shape;516;p19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19"/>
          <p:cNvSpPr/>
          <p:nvPr/>
        </p:nvSpPr>
        <p:spPr>
          <a:xfrm rot="5400000">
            <a:off x="-2457450" y="24145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19"/>
          <p:cNvGrpSpPr/>
          <p:nvPr/>
        </p:nvGrpSpPr>
        <p:grpSpPr>
          <a:xfrm flipH="1">
            <a:off x="66728" y="1126132"/>
            <a:ext cx="142857" cy="3074901"/>
            <a:chOff x="255513" y="786875"/>
            <a:chExt cx="171600" cy="3693575"/>
          </a:xfrm>
        </p:grpSpPr>
        <p:sp>
          <p:nvSpPr>
            <p:cNvPr id="524" name="Google Shape;524;p19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2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32" name="Google Shape;532;p2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8" name="Google Shape;568;p2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0"/>
          <p:cNvSpPr txBox="1"/>
          <p:nvPr>
            <p:ph hasCustomPrompt="1" type="title"/>
          </p:nvPr>
        </p:nvSpPr>
        <p:spPr>
          <a:xfrm>
            <a:off x="798388" y="2935338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0" name="Google Shape;570;p20"/>
          <p:cNvSpPr txBox="1"/>
          <p:nvPr>
            <p:ph idx="1" type="subTitle"/>
          </p:nvPr>
        </p:nvSpPr>
        <p:spPr>
          <a:xfrm>
            <a:off x="798400" y="3704253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1" name="Google Shape;571;p20"/>
          <p:cNvSpPr txBox="1"/>
          <p:nvPr>
            <p:ph hasCustomPrompt="1" idx="2" type="title"/>
          </p:nvPr>
        </p:nvSpPr>
        <p:spPr>
          <a:xfrm>
            <a:off x="2825700" y="1224352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20"/>
          <p:cNvSpPr txBox="1"/>
          <p:nvPr>
            <p:ph idx="3" type="subTitle"/>
          </p:nvPr>
        </p:nvSpPr>
        <p:spPr>
          <a:xfrm>
            <a:off x="2825700" y="1999296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3" name="Google Shape;573;p20"/>
          <p:cNvSpPr txBox="1"/>
          <p:nvPr>
            <p:ph hasCustomPrompt="1" idx="4" type="title"/>
          </p:nvPr>
        </p:nvSpPr>
        <p:spPr>
          <a:xfrm>
            <a:off x="4853013" y="2935338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4" name="Google Shape;574;p20"/>
          <p:cNvSpPr txBox="1"/>
          <p:nvPr>
            <p:ph idx="5" type="subTitle"/>
          </p:nvPr>
        </p:nvSpPr>
        <p:spPr>
          <a:xfrm>
            <a:off x="4853025" y="3704253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5" name="Google Shape;575;p20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" name="Google Shape;576;p20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577" name="Google Shape;577;p20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20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20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589" name="Google Shape;589;p2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20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20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597" name="Google Shape;597;p2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20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20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605" name="Google Shape;605;p20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21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617" name="Google Shape;617;p21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3" name="Google Shape;653;p21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573" y="-172700"/>
            <a:ext cx="9247475" cy="537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4" name="Google Shape;654;p21"/>
          <p:cNvSpPr txBox="1"/>
          <p:nvPr>
            <p:ph hasCustomPrompt="1" type="title"/>
          </p:nvPr>
        </p:nvSpPr>
        <p:spPr>
          <a:xfrm>
            <a:off x="1697400" y="1940875"/>
            <a:ext cx="5749200" cy="11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5" name="Google Shape;655;p21"/>
          <p:cNvSpPr txBox="1"/>
          <p:nvPr>
            <p:ph idx="1" type="subTitle"/>
          </p:nvPr>
        </p:nvSpPr>
        <p:spPr>
          <a:xfrm>
            <a:off x="1697400" y="3110100"/>
            <a:ext cx="5749200" cy="450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6" name="Google Shape;656;p21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21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658" name="Google Shape;658;p21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21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21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666" name="Google Shape;666;p21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2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674" name="Google Shape;674;p2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0" name="Google Shape;710;p2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2" name="Google Shape;712;p22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22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714" name="Google Shape;714;p22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22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5" name="Google Shape;725;p22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726" name="Google Shape;726;p22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22"/>
          <p:cNvSpPr/>
          <p:nvPr/>
        </p:nvSpPr>
        <p:spPr>
          <a:xfrm rot="-5046579">
            <a:off x="8772446" y="43242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2"/>
          <p:cNvSpPr/>
          <p:nvPr/>
        </p:nvSpPr>
        <p:spPr>
          <a:xfrm rot="-5046579">
            <a:off x="8772446" y="39909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2"/>
          <p:cNvSpPr/>
          <p:nvPr/>
        </p:nvSpPr>
        <p:spPr>
          <a:xfrm rot="-5046579">
            <a:off x="8772446" y="365754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Google Shape;740;p2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741" name="Google Shape;741;p2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7" name="Google Shape;777;p2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66723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9" name="Google Shape;779;p23"/>
          <p:cNvSpPr/>
          <p:nvPr/>
        </p:nvSpPr>
        <p:spPr>
          <a:xfrm rot="5400000">
            <a:off x="-555525" y="674550"/>
            <a:ext cx="171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23"/>
          <p:cNvGrpSpPr/>
          <p:nvPr/>
        </p:nvGrpSpPr>
        <p:grpSpPr>
          <a:xfrm flipH="1">
            <a:off x="228653" y="126007"/>
            <a:ext cx="142857" cy="1315675"/>
            <a:chOff x="255513" y="786875"/>
            <a:chExt cx="171600" cy="1580390"/>
          </a:xfrm>
        </p:grpSpPr>
        <p:sp>
          <p:nvSpPr>
            <p:cNvPr id="781" name="Google Shape;781;p2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23"/>
          <p:cNvSpPr/>
          <p:nvPr/>
        </p:nvSpPr>
        <p:spPr>
          <a:xfrm rot="5400000">
            <a:off x="7969400" y="4130700"/>
            <a:ext cx="171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23"/>
          <p:cNvGrpSpPr/>
          <p:nvPr/>
        </p:nvGrpSpPr>
        <p:grpSpPr>
          <a:xfrm flipH="1">
            <a:off x="8753578" y="3582157"/>
            <a:ext cx="142857" cy="1315675"/>
            <a:chOff x="255513" y="786875"/>
            <a:chExt cx="171600" cy="1580390"/>
          </a:xfrm>
        </p:grpSpPr>
        <p:sp>
          <p:nvSpPr>
            <p:cNvPr id="786" name="Google Shape;786;p2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23"/>
          <p:cNvSpPr/>
          <p:nvPr/>
        </p:nvSpPr>
        <p:spPr>
          <a:xfrm rot="-5046579">
            <a:off x="190196" y="223527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3"/>
          <p:cNvSpPr/>
          <p:nvPr/>
        </p:nvSpPr>
        <p:spPr>
          <a:xfrm rot="-5046579">
            <a:off x="190196" y="19018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3"/>
          <p:cNvSpPr/>
          <p:nvPr/>
        </p:nvSpPr>
        <p:spPr>
          <a:xfrm rot="-5046579">
            <a:off x="190196" y="26257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3"/>
          <p:cNvSpPr/>
          <p:nvPr/>
        </p:nvSpPr>
        <p:spPr>
          <a:xfrm rot="-5046579">
            <a:off x="8721233" y="259722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3"/>
          <p:cNvSpPr/>
          <p:nvPr/>
        </p:nvSpPr>
        <p:spPr>
          <a:xfrm rot="-5046579">
            <a:off x="8721233" y="22638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3"/>
          <p:cNvSpPr/>
          <p:nvPr/>
        </p:nvSpPr>
        <p:spPr>
          <a:xfrm rot="-5046579">
            <a:off x="8721233" y="29877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24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797" name="Google Shape;797;p24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3" name="Google Shape;833;p24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5" name="Google Shape;835;p24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" name="Google Shape;836;p24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837" name="Google Shape;837;p24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24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" name="Google Shape;844;p24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845" name="Google Shape;845;p24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24"/>
          <p:cNvSpPr/>
          <p:nvPr/>
        </p:nvSpPr>
        <p:spPr>
          <a:xfrm rot="-5212707">
            <a:off x="8695494" y="4579660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4"/>
          <p:cNvSpPr/>
          <p:nvPr/>
        </p:nvSpPr>
        <p:spPr>
          <a:xfrm rot="-5212707">
            <a:off x="8679395" y="4246674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4"/>
          <p:cNvSpPr/>
          <p:nvPr/>
        </p:nvSpPr>
        <p:spPr>
          <a:xfrm rot="-5212707">
            <a:off x="8663295" y="3913688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2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860" name="Google Shape;860;p2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6" name="Google Shape;896;p2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8" name="Google Shape;898;p25"/>
          <p:cNvSpPr/>
          <p:nvPr/>
        </p:nvSpPr>
        <p:spPr>
          <a:xfrm>
            <a:off x="-15513" y="4838513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9" name="Google Shape;899;p25"/>
          <p:cNvGrpSpPr/>
          <p:nvPr/>
        </p:nvGrpSpPr>
        <p:grpSpPr>
          <a:xfrm>
            <a:off x="1534521" y="4931132"/>
            <a:ext cx="6053533" cy="129180"/>
            <a:chOff x="435450" y="197800"/>
            <a:chExt cx="8042425" cy="171600"/>
          </a:xfrm>
        </p:grpSpPr>
        <p:sp>
          <p:nvSpPr>
            <p:cNvPr id="900" name="Google Shape;900;p25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0" name="Google Shape;910;p25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912" name="Google Shape;912;p25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25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25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920" name="Google Shape;920;p25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lt2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2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928" name="Google Shape;928;p2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2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757898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26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6" name="Google Shape;966;p26"/>
          <p:cNvSpPr txBox="1"/>
          <p:nvPr>
            <p:ph idx="1" type="subTitle"/>
          </p:nvPr>
        </p:nvSpPr>
        <p:spPr>
          <a:xfrm>
            <a:off x="2347900" y="15366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26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8" name="Google Shape;968;p26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26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970" name="Google Shape;970;p2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26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26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982" name="Google Shape;982;p2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" name="Google Shape;988;p26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9" name="Google Shape;989;p26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990" name="Google Shape;990;p2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26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7" name="Google Shape;997;p26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998" name="Google Shape;998;p2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2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010" name="Google Shape;1010;p2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6" name="Google Shape;1046;p2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7"/>
          <p:cNvSpPr txBox="1"/>
          <p:nvPr>
            <p:ph idx="1" type="subTitle"/>
          </p:nvPr>
        </p:nvSpPr>
        <p:spPr>
          <a:xfrm>
            <a:off x="873450" y="1395425"/>
            <a:ext cx="7397100" cy="16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8" name="Google Shape;104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9" name="Google Shape;1049;p27"/>
          <p:cNvSpPr/>
          <p:nvPr/>
        </p:nvSpPr>
        <p:spPr>
          <a:xfrm rot="353421">
            <a:off x="371045" y="600959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27"/>
          <p:cNvSpPr/>
          <p:nvPr/>
        </p:nvSpPr>
        <p:spPr>
          <a:xfrm rot="-5400000">
            <a:off x="-1542807" y="3962400"/>
            <a:ext cx="38133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1" name="Google Shape;1051;p27"/>
          <p:cNvGrpSpPr/>
          <p:nvPr/>
        </p:nvGrpSpPr>
        <p:grpSpPr>
          <a:xfrm rot="-5400000">
            <a:off x="-688125" y="3359655"/>
            <a:ext cx="2103953" cy="129180"/>
            <a:chOff x="435450" y="197800"/>
            <a:chExt cx="2795208" cy="171600"/>
          </a:xfrm>
        </p:grpSpPr>
        <p:sp>
          <p:nvSpPr>
            <p:cNvPr id="1052" name="Google Shape;1052;p27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7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6" name="Google Shape;1056;p27"/>
          <p:cNvSpPr/>
          <p:nvPr/>
        </p:nvSpPr>
        <p:spPr>
          <a:xfrm rot="-5400000">
            <a:off x="6873493" y="3962400"/>
            <a:ext cx="38133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7" name="Google Shape;1057;p27"/>
          <p:cNvGrpSpPr/>
          <p:nvPr/>
        </p:nvGrpSpPr>
        <p:grpSpPr>
          <a:xfrm rot="-5400000">
            <a:off x="7728175" y="3359655"/>
            <a:ext cx="2103953" cy="129180"/>
            <a:chOff x="435450" y="197800"/>
            <a:chExt cx="2795208" cy="171600"/>
          </a:xfrm>
        </p:grpSpPr>
        <p:sp>
          <p:nvSpPr>
            <p:cNvPr id="1058" name="Google Shape;1058;p27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7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7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7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2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064" name="Google Shape;1064;p2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0" name="Google Shape;1100;p2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28"/>
          <p:cNvSpPr txBox="1"/>
          <p:nvPr>
            <p:ph idx="1" type="subTitle"/>
          </p:nvPr>
        </p:nvSpPr>
        <p:spPr>
          <a:xfrm>
            <a:off x="1219525" y="1657875"/>
            <a:ext cx="65817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2" name="Google Shape;110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3" name="Google Shape;1103;p28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4" name="Google Shape;1104;p28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1105" name="Google Shape;1105;p2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28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6" name="Google Shape;1116;p28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1117" name="Google Shape;1117;p2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28"/>
          <p:cNvSpPr/>
          <p:nvPr/>
        </p:nvSpPr>
        <p:spPr>
          <a:xfrm rot="-5046579">
            <a:off x="8577546" y="125214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8"/>
          <p:cNvSpPr/>
          <p:nvPr/>
        </p:nvSpPr>
        <p:spPr>
          <a:xfrm rot="-5046579">
            <a:off x="8577546" y="9187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8"/>
          <p:cNvSpPr/>
          <p:nvPr/>
        </p:nvSpPr>
        <p:spPr>
          <a:xfrm rot="-5046579">
            <a:off x="8577546" y="585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8"/>
          <p:cNvSpPr/>
          <p:nvPr/>
        </p:nvSpPr>
        <p:spPr>
          <a:xfrm rot="353421">
            <a:off x="395571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8"/>
          <p:cNvSpPr/>
          <p:nvPr/>
        </p:nvSpPr>
        <p:spPr>
          <a:xfrm rot="353421">
            <a:off x="728946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8"/>
          <p:cNvSpPr/>
          <p:nvPr/>
        </p:nvSpPr>
        <p:spPr>
          <a:xfrm rot="353421">
            <a:off x="1062321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9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9"/>
          <p:cNvSpPr txBox="1"/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3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137" name="Google Shape;1137;p3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3" name="Google Shape;1173;p3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30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5" name="Google Shape;1175;p30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176" name="Google Shape;1176;p30"/>
          <p:cNvSpPr/>
          <p:nvPr>
            <p:ph idx="2" type="pic"/>
          </p:nvPr>
        </p:nvSpPr>
        <p:spPr>
          <a:xfrm flipH="1">
            <a:off x="5643775" y="539500"/>
            <a:ext cx="2787000" cy="406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p30"/>
          <p:cNvSpPr/>
          <p:nvPr/>
        </p:nvSpPr>
        <p:spPr>
          <a:xfrm>
            <a:off x="-15475" y="0"/>
            <a:ext cx="91440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0"/>
          <p:cNvSpPr/>
          <p:nvPr/>
        </p:nvSpPr>
        <p:spPr>
          <a:xfrm rot="5400000">
            <a:off x="-2434833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9" name="Google Shape;1179;p30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1180" name="Google Shape;1180;p30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30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1191" name="Google Shape;1191;p3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30"/>
          <p:cNvSpPr/>
          <p:nvPr/>
        </p:nvSpPr>
        <p:spPr>
          <a:xfrm rot="-10446579">
            <a:off x="165919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0"/>
          <p:cNvSpPr/>
          <p:nvPr/>
        </p:nvSpPr>
        <p:spPr>
          <a:xfrm rot="-10446579">
            <a:off x="1325821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0"/>
          <p:cNvSpPr/>
          <p:nvPr/>
        </p:nvSpPr>
        <p:spPr>
          <a:xfrm rot="-10446579">
            <a:off x="99244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lt2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31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202" name="Google Shape;1202;p31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8" name="Google Shape;1238;p3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31"/>
          <p:cNvSpPr txBox="1"/>
          <p:nvPr>
            <p:ph type="title"/>
          </p:nvPr>
        </p:nvSpPr>
        <p:spPr>
          <a:xfrm>
            <a:off x="4047175" y="26275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0" name="Google Shape;1240;p31"/>
          <p:cNvSpPr txBox="1"/>
          <p:nvPr>
            <p:ph hasCustomPrompt="1" idx="2" type="title"/>
          </p:nvPr>
        </p:nvSpPr>
        <p:spPr>
          <a:xfrm>
            <a:off x="5621125" y="1797150"/>
            <a:ext cx="1235700" cy="841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1" name="Google Shape;1241;p31"/>
          <p:cNvSpPr/>
          <p:nvPr>
            <p:ph idx="3" type="pic"/>
          </p:nvPr>
        </p:nvSpPr>
        <p:spPr>
          <a:xfrm>
            <a:off x="861050" y="539500"/>
            <a:ext cx="3049800" cy="4064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31"/>
          <p:cNvSpPr/>
          <p:nvPr/>
        </p:nvSpPr>
        <p:spPr>
          <a:xfrm flipH="1">
            <a:off x="0" y="0"/>
            <a:ext cx="91440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31"/>
          <p:cNvGrpSpPr/>
          <p:nvPr/>
        </p:nvGrpSpPr>
        <p:grpSpPr>
          <a:xfrm flipH="1">
            <a:off x="1591396" y="92619"/>
            <a:ext cx="6053533" cy="129180"/>
            <a:chOff x="435450" y="197800"/>
            <a:chExt cx="8042425" cy="171600"/>
          </a:xfrm>
        </p:grpSpPr>
        <p:sp>
          <p:nvSpPr>
            <p:cNvPr id="1244" name="Google Shape;1244;p3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31"/>
          <p:cNvSpPr/>
          <p:nvPr/>
        </p:nvSpPr>
        <p:spPr>
          <a:xfrm flipH="1" rot="-5400000">
            <a:off x="-24538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31"/>
          <p:cNvGrpSpPr/>
          <p:nvPr/>
        </p:nvGrpSpPr>
        <p:grpSpPr>
          <a:xfrm>
            <a:off x="70290" y="1164232"/>
            <a:ext cx="142857" cy="3074901"/>
            <a:chOff x="255513" y="786875"/>
            <a:chExt cx="171600" cy="3693575"/>
          </a:xfrm>
        </p:grpSpPr>
        <p:sp>
          <p:nvSpPr>
            <p:cNvPr id="1256" name="Google Shape;1256;p31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2" name="Google Shape;1262;p31"/>
          <p:cNvSpPr/>
          <p:nvPr/>
        </p:nvSpPr>
        <p:spPr>
          <a:xfrm rot="-10446579">
            <a:off x="88219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1"/>
          <p:cNvSpPr/>
          <p:nvPr/>
        </p:nvSpPr>
        <p:spPr>
          <a:xfrm rot="-10446579">
            <a:off x="848862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1"/>
          <p:cNvSpPr/>
          <p:nvPr/>
        </p:nvSpPr>
        <p:spPr>
          <a:xfrm rot="-10446579">
            <a:off x="81552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31"/>
          <p:cNvSpPr/>
          <p:nvPr/>
        </p:nvSpPr>
        <p:spPr>
          <a:xfrm rot="-10446579">
            <a:off x="10931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31"/>
          <p:cNvSpPr/>
          <p:nvPr/>
        </p:nvSpPr>
        <p:spPr>
          <a:xfrm rot="-10446579">
            <a:off x="75977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31"/>
          <p:cNvSpPr/>
          <p:nvPr/>
        </p:nvSpPr>
        <p:spPr>
          <a:xfrm rot="-10446579">
            <a:off x="4263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0" name="Google Shape;1270;p32"/>
          <p:cNvSpPr txBox="1"/>
          <p:nvPr>
            <p:ph idx="1" type="subTitle"/>
          </p:nvPr>
        </p:nvSpPr>
        <p:spPr>
          <a:xfrm>
            <a:off x="4929964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32"/>
          <p:cNvSpPr txBox="1"/>
          <p:nvPr>
            <p:ph idx="2" type="subTitle"/>
          </p:nvPr>
        </p:nvSpPr>
        <p:spPr>
          <a:xfrm>
            <a:off x="1659825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32"/>
          <p:cNvSpPr txBox="1"/>
          <p:nvPr>
            <p:ph idx="3" type="subTitle"/>
          </p:nvPr>
        </p:nvSpPr>
        <p:spPr>
          <a:xfrm>
            <a:off x="1659825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3" name="Google Shape;1273;p32"/>
          <p:cNvSpPr txBox="1"/>
          <p:nvPr>
            <p:ph idx="4" type="subTitle"/>
          </p:nvPr>
        </p:nvSpPr>
        <p:spPr>
          <a:xfrm>
            <a:off x="4929966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74" name="Google Shape;1274;p3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275" name="Google Shape;1275;p3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1" name="Google Shape;1311;p3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36790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32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32"/>
          <p:cNvGrpSpPr/>
          <p:nvPr/>
        </p:nvGrpSpPr>
        <p:grpSpPr>
          <a:xfrm>
            <a:off x="455971" y="92619"/>
            <a:ext cx="6053533" cy="129180"/>
            <a:chOff x="435450" y="197800"/>
            <a:chExt cx="8042425" cy="171600"/>
          </a:xfrm>
        </p:grpSpPr>
        <p:sp>
          <p:nvSpPr>
            <p:cNvPr id="1314" name="Google Shape;1314;p32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32"/>
          <p:cNvSpPr/>
          <p:nvPr/>
        </p:nvSpPr>
        <p:spPr>
          <a:xfrm>
            <a:off x="-66437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32"/>
          <p:cNvGrpSpPr/>
          <p:nvPr/>
        </p:nvGrpSpPr>
        <p:grpSpPr>
          <a:xfrm>
            <a:off x="2713096" y="4945919"/>
            <a:ext cx="6053533" cy="129180"/>
            <a:chOff x="435450" y="197800"/>
            <a:chExt cx="8042425" cy="171600"/>
          </a:xfrm>
        </p:grpSpPr>
        <p:sp>
          <p:nvSpPr>
            <p:cNvPr id="1326" name="Google Shape;1326;p32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_NUMBER_2">
    <p:bg>
      <p:bgPr>
        <a:solidFill>
          <a:schemeClr val="lt2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Google Shape;1337;p3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338" name="Google Shape;1338;p3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4" name="Google Shape;1374;p33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573" y="-172700"/>
            <a:ext cx="9247475" cy="537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5" name="Google Shape;1375;p33"/>
          <p:cNvSpPr txBox="1"/>
          <p:nvPr>
            <p:ph hasCustomPrompt="1" type="title"/>
          </p:nvPr>
        </p:nvSpPr>
        <p:spPr>
          <a:xfrm>
            <a:off x="1697400" y="1940875"/>
            <a:ext cx="5749200" cy="11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6" name="Google Shape;1376;p33"/>
          <p:cNvSpPr txBox="1"/>
          <p:nvPr>
            <p:ph idx="1" type="subTitle"/>
          </p:nvPr>
        </p:nvSpPr>
        <p:spPr>
          <a:xfrm>
            <a:off x="1697400" y="3110100"/>
            <a:ext cx="5749200" cy="450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7" name="Google Shape;1377;p33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33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1379" name="Google Shape;1379;p3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33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33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1387" name="Google Shape;1387;p3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34"/>
          <p:cNvSpPr txBox="1"/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3"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6" name="Google Shape;1396;p3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397" name="Google Shape;1397;p3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3" name="Google Shape;1433;p3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35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5" name="Google Shape;1435;p35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●"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436" name="Google Shape;1436;p35"/>
          <p:cNvSpPr/>
          <p:nvPr>
            <p:ph idx="2" type="pic"/>
          </p:nvPr>
        </p:nvSpPr>
        <p:spPr>
          <a:xfrm flipH="1">
            <a:off x="5643775" y="539500"/>
            <a:ext cx="2787000" cy="406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p35"/>
          <p:cNvSpPr/>
          <p:nvPr/>
        </p:nvSpPr>
        <p:spPr>
          <a:xfrm>
            <a:off x="-15475" y="0"/>
            <a:ext cx="91440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35"/>
          <p:cNvSpPr/>
          <p:nvPr/>
        </p:nvSpPr>
        <p:spPr>
          <a:xfrm rot="5400000">
            <a:off x="-2434833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9" name="Google Shape;1439;p35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1440" name="Google Shape;1440;p35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0" name="Google Shape;1450;p35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1451" name="Google Shape;1451;p35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35"/>
          <p:cNvSpPr/>
          <p:nvPr/>
        </p:nvSpPr>
        <p:spPr>
          <a:xfrm rot="-10446579">
            <a:off x="165919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35"/>
          <p:cNvSpPr/>
          <p:nvPr/>
        </p:nvSpPr>
        <p:spPr>
          <a:xfrm rot="-10446579">
            <a:off x="1325821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35"/>
          <p:cNvSpPr/>
          <p:nvPr/>
        </p:nvSpPr>
        <p:spPr>
          <a:xfrm rot="-10446579">
            <a:off x="99244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bg>
      <p:bgPr>
        <a:solidFill>
          <a:schemeClr val="lt2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1" name="Google Shape;1461;p3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462" name="Google Shape;1462;p3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8" name="Google Shape;1498;p3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36"/>
          <p:cNvSpPr txBox="1"/>
          <p:nvPr>
            <p:ph type="title"/>
          </p:nvPr>
        </p:nvSpPr>
        <p:spPr>
          <a:xfrm>
            <a:off x="4047175" y="26275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0" name="Google Shape;1500;p36"/>
          <p:cNvSpPr txBox="1"/>
          <p:nvPr>
            <p:ph hasCustomPrompt="1" idx="2" type="title"/>
          </p:nvPr>
        </p:nvSpPr>
        <p:spPr>
          <a:xfrm>
            <a:off x="5621125" y="1797150"/>
            <a:ext cx="1235700" cy="841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1" name="Google Shape;1501;p36"/>
          <p:cNvSpPr/>
          <p:nvPr>
            <p:ph idx="3" type="pic"/>
          </p:nvPr>
        </p:nvSpPr>
        <p:spPr>
          <a:xfrm>
            <a:off x="861050" y="539500"/>
            <a:ext cx="3049800" cy="4064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2" name="Google Shape;1502;p36"/>
          <p:cNvSpPr/>
          <p:nvPr/>
        </p:nvSpPr>
        <p:spPr>
          <a:xfrm flipH="1">
            <a:off x="0" y="0"/>
            <a:ext cx="91440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3" name="Google Shape;1503;p36"/>
          <p:cNvGrpSpPr/>
          <p:nvPr/>
        </p:nvGrpSpPr>
        <p:grpSpPr>
          <a:xfrm flipH="1">
            <a:off x="1591396" y="92619"/>
            <a:ext cx="6053533" cy="129180"/>
            <a:chOff x="435450" y="197800"/>
            <a:chExt cx="8042425" cy="171600"/>
          </a:xfrm>
        </p:grpSpPr>
        <p:sp>
          <p:nvSpPr>
            <p:cNvPr id="1504" name="Google Shape;1504;p3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4" name="Google Shape;1514;p36"/>
          <p:cNvSpPr/>
          <p:nvPr/>
        </p:nvSpPr>
        <p:spPr>
          <a:xfrm flipH="1" rot="-5400000">
            <a:off x="-24538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5" name="Google Shape;1515;p36"/>
          <p:cNvGrpSpPr/>
          <p:nvPr/>
        </p:nvGrpSpPr>
        <p:grpSpPr>
          <a:xfrm>
            <a:off x="70290" y="1164232"/>
            <a:ext cx="142857" cy="3074901"/>
            <a:chOff x="255513" y="786875"/>
            <a:chExt cx="171600" cy="3693575"/>
          </a:xfrm>
        </p:grpSpPr>
        <p:sp>
          <p:nvSpPr>
            <p:cNvPr id="1516" name="Google Shape;1516;p3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2" name="Google Shape;1522;p36"/>
          <p:cNvSpPr/>
          <p:nvPr/>
        </p:nvSpPr>
        <p:spPr>
          <a:xfrm rot="-10446579">
            <a:off x="88219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6"/>
          <p:cNvSpPr/>
          <p:nvPr/>
        </p:nvSpPr>
        <p:spPr>
          <a:xfrm rot="-10446579">
            <a:off x="848862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36"/>
          <p:cNvSpPr/>
          <p:nvPr/>
        </p:nvSpPr>
        <p:spPr>
          <a:xfrm rot="-10446579">
            <a:off x="81552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6"/>
          <p:cNvSpPr/>
          <p:nvPr/>
        </p:nvSpPr>
        <p:spPr>
          <a:xfrm rot="-10446579">
            <a:off x="10931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36"/>
          <p:cNvSpPr/>
          <p:nvPr/>
        </p:nvSpPr>
        <p:spPr>
          <a:xfrm rot="-10446579">
            <a:off x="75977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36"/>
          <p:cNvSpPr/>
          <p:nvPr/>
        </p:nvSpPr>
        <p:spPr>
          <a:xfrm rot="-10446579">
            <a:off x="4263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3"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0" name="Google Shape;1530;p37"/>
          <p:cNvSpPr txBox="1"/>
          <p:nvPr>
            <p:ph idx="1" type="subTitle"/>
          </p:nvPr>
        </p:nvSpPr>
        <p:spPr>
          <a:xfrm>
            <a:off x="4929964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1" name="Google Shape;1531;p37"/>
          <p:cNvSpPr txBox="1"/>
          <p:nvPr>
            <p:ph idx="2" type="subTitle"/>
          </p:nvPr>
        </p:nvSpPr>
        <p:spPr>
          <a:xfrm>
            <a:off x="1659825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2" name="Google Shape;1532;p37"/>
          <p:cNvSpPr txBox="1"/>
          <p:nvPr>
            <p:ph idx="3" type="subTitle"/>
          </p:nvPr>
        </p:nvSpPr>
        <p:spPr>
          <a:xfrm>
            <a:off x="1659825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3" name="Google Shape;1533;p37"/>
          <p:cNvSpPr txBox="1"/>
          <p:nvPr>
            <p:ph idx="4" type="subTitle"/>
          </p:nvPr>
        </p:nvSpPr>
        <p:spPr>
          <a:xfrm>
            <a:off x="4929966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34" name="Google Shape;1534;p3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535" name="Google Shape;1535;p3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1" name="Google Shape;1571;p3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36790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37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37"/>
          <p:cNvGrpSpPr/>
          <p:nvPr/>
        </p:nvGrpSpPr>
        <p:grpSpPr>
          <a:xfrm>
            <a:off x="455971" y="92619"/>
            <a:ext cx="6053533" cy="129180"/>
            <a:chOff x="435450" y="197800"/>
            <a:chExt cx="8042425" cy="171600"/>
          </a:xfrm>
        </p:grpSpPr>
        <p:sp>
          <p:nvSpPr>
            <p:cNvPr id="1574" name="Google Shape;1574;p37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37"/>
          <p:cNvSpPr/>
          <p:nvPr/>
        </p:nvSpPr>
        <p:spPr>
          <a:xfrm>
            <a:off x="-66437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37"/>
          <p:cNvGrpSpPr/>
          <p:nvPr/>
        </p:nvGrpSpPr>
        <p:grpSpPr>
          <a:xfrm>
            <a:off x="2713096" y="4945919"/>
            <a:ext cx="6053533" cy="129180"/>
            <a:chOff x="435450" y="197800"/>
            <a:chExt cx="8042425" cy="171600"/>
          </a:xfrm>
        </p:grpSpPr>
        <p:sp>
          <p:nvSpPr>
            <p:cNvPr id="1586" name="Google Shape;1586;p37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3">
  <p:cSld name="BIG_NUMBER_3">
    <p:bg>
      <p:bgPr>
        <a:solidFill>
          <a:schemeClr val="lt2"/>
        </a:solidFill>
      </p:bgPr>
    </p:bg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" name="Google Shape;1597;p3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598" name="Google Shape;1598;p3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4" name="Google Shape;1634;p38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573" y="-172700"/>
            <a:ext cx="9247475" cy="537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5" name="Google Shape;1635;p38"/>
          <p:cNvSpPr txBox="1"/>
          <p:nvPr>
            <p:ph hasCustomPrompt="1" type="title"/>
          </p:nvPr>
        </p:nvSpPr>
        <p:spPr>
          <a:xfrm>
            <a:off x="1697400" y="1940875"/>
            <a:ext cx="5749200" cy="11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36" name="Google Shape;1636;p38"/>
          <p:cNvSpPr txBox="1"/>
          <p:nvPr>
            <p:ph idx="1" type="subTitle"/>
          </p:nvPr>
        </p:nvSpPr>
        <p:spPr>
          <a:xfrm>
            <a:off x="1697400" y="3110100"/>
            <a:ext cx="5749200" cy="450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7" name="Google Shape;1637;p38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8" name="Google Shape;1638;p38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1639" name="Google Shape;1639;p38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38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6" name="Google Shape;1646;p38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1647" name="Google Shape;1647;p38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"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39"/>
          <p:cNvSpPr txBox="1"/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1"/>
          <p:cNvSpPr txBox="1"/>
          <p:nvPr>
            <p:ph type="ctrTitle"/>
          </p:nvPr>
        </p:nvSpPr>
        <p:spPr>
          <a:xfrm>
            <a:off x="770375" y="870350"/>
            <a:ext cx="5209500" cy="26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60" name="Google Shape;1660;p41"/>
          <p:cNvSpPr txBox="1"/>
          <p:nvPr>
            <p:ph idx="1" type="subTitle"/>
          </p:nvPr>
        </p:nvSpPr>
        <p:spPr>
          <a:xfrm>
            <a:off x="770375" y="3430100"/>
            <a:ext cx="4183800" cy="42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661" name="Google Shape;1661;p41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662" name="Google Shape;1662;p41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8" name="Google Shape;1698;p4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113365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41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41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1701" name="Google Shape;1701;p4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1" name="Google Shape;1711;p41"/>
          <p:cNvSpPr/>
          <p:nvPr/>
        </p:nvSpPr>
        <p:spPr>
          <a:xfrm>
            <a:off x="-66437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2" name="Google Shape;1712;p41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1713" name="Google Shape;1713;p4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4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725" name="Google Shape;1725;p4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1" name="Google Shape;1761;p4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42"/>
          <p:cNvSpPr txBox="1"/>
          <p:nvPr>
            <p:ph type="title"/>
          </p:nvPr>
        </p:nvSpPr>
        <p:spPr>
          <a:xfrm>
            <a:off x="4047175" y="26275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3" name="Google Shape;1763;p42"/>
          <p:cNvSpPr txBox="1"/>
          <p:nvPr>
            <p:ph hasCustomPrompt="1" idx="2" type="title"/>
          </p:nvPr>
        </p:nvSpPr>
        <p:spPr>
          <a:xfrm>
            <a:off x="5621125" y="1797150"/>
            <a:ext cx="1235700" cy="841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4" name="Google Shape;1764;p42"/>
          <p:cNvSpPr/>
          <p:nvPr>
            <p:ph idx="3" type="pic"/>
          </p:nvPr>
        </p:nvSpPr>
        <p:spPr>
          <a:xfrm>
            <a:off x="861050" y="539500"/>
            <a:ext cx="3049800" cy="4064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5" name="Google Shape;1765;p42"/>
          <p:cNvSpPr/>
          <p:nvPr/>
        </p:nvSpPr>
        <p:spPr>
          <a:xfrm flipH="1">
            <a:off x="0" y="0"/>
            <a:ext cx="91440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6" name="Google Shape;1766;p42"/>
          <p:cNvGrpSpPr/>
          <p:nvPr/>
        </p:nvGrpSpPr>
        <p:grpSpPr>
          <a:xfrm flipH="1">
            <a:off x="1591396" y="92619"/>
            <a:ext cx="6053533" cy="129180"/>
            <a:chOff x="435450" y="197800"/>
            <a:chExt cx="8042425" cy="171600"/>
          </a:xfrm>
        </p:grpSpPr>
        <p:sp>
          <p:nvSpPr>
            <p:cNvPr id="1767" name="Google Shape;1767;p42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7" name="Google Shape;1777;p42"/>
          <p:cNvSpPr/>
          <p:nvPr/>
        </p:nvSpPr>
        <p:spPr>
          <a:xfrm flipH="1" rot="-5400000">
            <a:off x="-24538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8" name="Google Shape;1778;p42"/>
          <p:cNvGrpSpPr/>
          <p:nvPr/>
        </p:nvGrpSpPr>
        <p:grpSpPr>
          <a:xfrm>
            <a:off x="70290" y="1164232"/>
            <a:ext cx="142857" cy="3074901"/>
            <a:chOff x="255513" y="786875"/>
            <a:chExt cx="171600" cy="3693575"/>
          </a:xfrm>
        </p:grpSpPr>
        <p:sp>
          <p:nvSpPr>
            <p:cNvPr id="1779" name="Google Shape;1779;p42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5" name="Google Shape;1785;p42"/>
          <p:cNvSpPr/>
          <p:nvPr/>
        </p:nvSpPr>
        <p:spPr>
          <a:xfrm rot="-10446579">
            <a:off x="88219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42"/>
          <p:cNvSpPr/>
          <p:nvPr/>
        </p:nvSpPr>
        <p:spPr>
          <a:xfrm rot="-10446579">
            <a:off x="848862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42"/>
          <p:cNvSpPr/>
          <p:nvPr/>
        </p:nvSpPr>
        <p:spPr>
          <a:xfrm rot="-10446579">
            <a:off x="81552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42"/>
          <p:cNvSpPr/>
          <p:nvPr/>
        </p:nvSpPr>
        <p:spPr>
          <a:xfrm rot="-10446579">
            <a:off x="10931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42"/>
          <p:cNvSpPr/>
          <p:nvPr/>
        </p:nvSpPr>
        <p:spPr>
          <a:xfrm rot="-10446579">
            <a:off x="75977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42"/>
          <p:cNvSpPr/>
          <p:nvPr/>
        </p:nvSpPr>
        <p:spPr>
          <a:xfrm rot="-10446579">
            <a:off x="4263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" name="Google Shape;1792;p4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793" name="Google Shape;1793;p4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9" name="Google Shape;1829;p4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10" y="-15365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1" name="Google Shape;1831;p43"/>
          <p:cNvSpPr txBox="1"/>
          <p:nvPr>
            <p:ph idx="1" type="body"/>
          </p:nvPr>
        </p:nvSpPr>
        <p:spPr>
          <a:xfrm>
            <a:off x="720000" y="1120376"/>
            <a:ext cx="7704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●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○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■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●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○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■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●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○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■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832" name="Google Shape;1832;p43"/>
          <p:cNvSpPr/>
          <p:nvPr/>
        </p:nvSpPr>
        <p:spPr>
          <a:xfrm>
            <a:off x="-15475" y="0"/>
            <a:ext cx="91440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3" name="Google Shape;1833;p43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1834" name="Google Shape;1834;p43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3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4" name="Google Shape;1844;p43"/>
          <p:cNvSpPr/>
          <p:nvPr/>
        </p:nvSpPr>
        <p:spPr>
          <a:xfrm rot="5400000">
            <a:off x="6391200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5" name="Google Shape;1845;p43"/>
          <p:cNvGrpSpPr/>
          <p:nvPr/>
        </p:nvGrpSpPr>
        <p:grpSpPr>
          <a:xfrm flipH="1">
            <a:off x="8915378" y="1164232"/>
            <a:ext cx="142857" cy="3074901"/>
            <a:chOff x="255513" y="786875"/>
            <a:chExt cx="171600" cy="3693575"/>
          </a:xfrm>
        </p:grpSpPr>
        <p:sp>
          <p:nvSpPr>
            <p:cNvPr id="1846" name="Google Shape;1846;p4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2" name="Google Shape;1852;p43"/>
          <p:cNvSpPr/>
          <p:nvPr/>
        </p:nvSpPr>
        <p:spPr>
          <a:xfrm rot="353421">
            <a:off x="467721" y="6145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43"/>
          <p:cNvSpPr/>
          <p:nvPr/>
        </p:nvSpPr>
        <p:spPr>
          <a:xfrm rot="353421">
            <a:off x="7782921" y="4812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43"/>
          <p:cNvSpPr/>
          <p:nvPr/>
        </p:nvSpPr>
        <p:spPr>
          <a:xfrm rot="353421">
            <a:off x="8116296" y="4812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43"/>
          <p:cNvSpPr/>
          <p:nvPr/>
        </p:nvSpPr>
        <p:spPr>
          <a:xfrm rot="353421">
            <a:off x="8449671" y="4812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8" name="Google Shape;1858;p44"/>
          <p:cNvSpPr txBox="1"/>
          <p:nvPr>
            <p:ph idx="1" type="subTitle"/>
          </p:nvPr>
        </p:nvSpPr>
        <p:spPr>
          <a:xfrm>
            <a:off x="4929964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9" name="Google Shape;1859;p44"/>
          <p:cNvSpPr txBox="1"/>
          <p:nvPr>
            <p:ph idx="2" type="subTitle"/>
          </p:nvPr>
        </p:nvSpPr>
        <p:spPr>
          <a:xfrm>
            <a:off x="1659825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0" name="Google Shape;1860;p44"/>
          <p:cNvSpPr txBox="1"/>
          <p:nvPr>
            <p:ph idx="3" type="subTitle"/>
          </p:nvPr>
        </p:nvSpPr>
        <p:spPr>
          <a:xfrm>
            <a:off x="1659825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1" name="Google Shape;1861;p44"/>
          <p:cNvSpPr txBox="1"/>
          <p:nvPr>
            <p:ph idx="4" type="subTitle"/>
          </p:nvPr>
        </p:nvSpPr>
        <p:spPr>
          <a:xfrm>
            <a:off x="4929966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862" name="Google Shape;1862;p44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863" name="Google Shape;1863;p44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4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4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4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4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4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99" name="Google Shape;1899;p44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36790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44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1" name="Google Shape;1901;p44"/>
          <p:cNvGrpSpPr/>
          <p:nvPr/>
        </p:nvGrpSpPr>
        <p:grpSpPr>
          <a:xfrm>
            <a:off x="455971" y="92619"/>
            <a:ext cx="6053533" cy="129180"/>
            <a:chOff x="435450" y="197800"/>
            <a:chExt cx="8042425" cy="171600"/>
          </a:xfrm>
        </p:grpSpPr>
        <p:sp>
          <p:nvSpPr>
            <p:cNvPr id="1902" name="Google Shape;1902;p44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4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4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4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4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4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4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4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2" name="Google Shape;1912;p44"/>
          <p:cNvSpPr/>
          <p:nvPr/>
        </p:nvSpPr>
        <p:spPr>
          <a:xfrm>
            <a:off x="-66437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3" name="Google Shape;1913;p44"/>
          <p:cNvGrpSpPr/>
          <p:nvPr/>
        </p:nvGrpSpPr>
        <p:grpSpPr>
          <a:xfrm>
            <a:off x="2713096" y="4945919"/>
            <a:ext cx="6053533" cy="129180"/>
            <a:chOff x="435450" y="197800"/>
            <a:chExt cx="8042425" cy="171600"/>
          </a:xfrm>
        </p:grpSpPr>
        <p:sp>
          <p:nvSpPr>
            <p:cNvPr id="1914" name="Google Shape;1914;p44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4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4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oogle Shape;1925;p4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926" name="Google Shape;1926;p4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2" name="Google Shape;1962;p4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4" name="Google Shape;1964;p45"/>
          <p:cNvSpPr/>
          <p:nvPr/>
        </p:nvSpPr>
        <p:spPr>
          <a:xfrm>
            <a:off x="5328093" y="4853300"/>
            <a:ext cx="3835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5" name="Google Shape;1965;p45"/>
          <p:cNvGrpSpPr/>
          <p:nvPr/>
        </p:nvGrpSpPr>
        <p:grpSpPr>
          <a:xfrm>
            <a:off x="6004413" y="4945919"/>
            <a:ext cx="2762217" cy="129180"/>
            <a:chOff x="4808131" y="197800"/>
            <a:chExt cx="3669744" cy="171600"/>
          </a:xfrm>
        </p:grpSpPr>
        <p:sp>
          <p:nvSpPr>
            <p:cNvPr id="1966" name="Google Shape;1966;p4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1" name="Google Shape;1971;p45"/>
          <p:cNvSpPr/>
          <p:nvPr/>
        </p:nvSpPr>
        <p:spPr>
          <a:xfrm>
            <a:off x="-117370" y="130625"/>
            <a:ext cx="3835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2" name="Google Shape;1972;p45"/>
          <p:cNvGrpSpPr/>
          <p:nvPr/>
        </p:nvGrpSpPr>
        <p:grpSpPr>
          <a:xfrm>
            <a:off x="558950" y="223244"/>
            <a:ext cx="2762217" cy="129180"/>
            <a:chOff x="4808131" y="197800"/>
            <a:chExt cx="3669744" cy="171600"/>
          </a:xfrm>
        </p:grpSpPr>
        <p:sp>
          <p:nvSpPr>
            <p:cNvPr id="1973" name="Google Shape;1973;p4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8" name="Google Shape;1978;p45"/>
          <p:cNvSpPr/>
          <p:nvPr/>
        </p:nvSpPr>
        <p:spPr>
          <a:xfrm rot="-10446579">
            <a:off x="4617646" y="1893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45"/>
          <p:cNvSpPr/>
          <p:nvPr/>
        </p:nvSpPr>
        <p:spPr>
          <a:xfrm rot="-10446579">
            <a:off x="4284271" y="1893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45"/>
          <p:cNvSpPr/>
          <p:nvPr/>
        </p:nvSpPr>
        <p:spPr>
          <a:xfrm rot="-10446579">
            <a:off x="3950896" y="1893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45"/>
          <p:cNvSpPr/>
          <p:nvPr/>
        </p:nvSpPr>
        <p:spPr>
          <a:xfrm rot="-10446579">
            <a:off x="4903396" y="4859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45"/>
          <p:cNvSpPr/>
          <p:nvPr/>
        </p:nvSpPr>
        <p:spPr>
          <a:xfrm rot="-10446579">
            <a:off x="4570021" y="4859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45"/>
          <p:cNvSpPr/>
          <p:nvPr/>
        </p:nvSpPr>
        <p:spPr>
          <a:xfrm rot="-10446579">
            <a:off x="4236646" y="4859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5" name="Google Shape;1985;p4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1986" name="Google Shape;1986;p4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22" name="Google Shape;2022;p4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46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4" name="Google Shape;2024;p46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25" name="Google Shape;2025;p46"/>
          <p:cNvSpPr/>
          <p:nvPr>
            <p:ph idx="2" type="pic"/>
          </p:nvPr>
        </p:nvSpPr>
        <p:spPr>
          <a:xfrm flipH="1">
            <a:off x="5643775" y="539500"/>
            <a:ext cx="2787000" cy="406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6" name="Google Shape;2026;p46"/>
          <p:cNvSpPr/>
          <p:nvPr/>
        </p:nvSpPr>
        <p:spPr>
          <a:xfrm>
            <a:off x="-15475" y="0"/>
            <a:ext cx="91440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46"/>
          <p:cNvSpPr/>
          <p:nvPr/>
        </p:nvSpPr>
        <p:spPr>
          <a:xfrm rot="5400000">
            <a:off x="-2434833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8" name="Google Shape;2028;p46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2029" name="Google Shape;2029;p4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9" name="Google Shape;2039;p46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2040" name="Google Shape;2040;p4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6" name="Google Shape;2046;p46"/>
          <p:cNvSpPr/>
          <p:nvPr/>
        </p:nvSpPr>
        <p:spPr>
          <a:xfrm rot="-10446579">
            <a:off x="165919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46"/>
          <p:cNvSpPr/>
          <p:nvPr/>
        </p:nvSpPr>
        <p:spPr>
          <a:xfrm rot="-10446579">
            <a:off x="1325821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46"/>
          <p:cNvSpPr/>
          <p:nvPr/>
        </p:nvSpPr>
        <p:spPr>
          <a:xfrm rot="-10446579">
            <a:off x="99244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47"/>
          <p:cNvSpPr txBox="1"/>
          <p:nvPr>
            <p:ph type="title"/>
          </p:nvPr>
        </p:nvSpPr>
        <p:spPr>
          <a:xfrm>
            <a:off x="2290725" y="1889851"/>
            <a:ext cx="4508100" cy="18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10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051" name="Google Shape;2051;p4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052" name="Google Shape;2052;p4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8" name="Google Shape;2088;p4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10" y="-113775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47"/>
          <p:cNvSpPr/>
          <p:nvPr/>
        </p:nvSpPr>
        <p:spPr>
          <a:xfrm rot="-10446579">
            <a:off x="487621" y="5496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oogle Shape;2091;p4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092" name="Google Shape;2092;p4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28" name="Google Shape;2128;p4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48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30" name="Google Shape;2130;p48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Google Shape;2132;p49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133" name="Google Shape;2133;p49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9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9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9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9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9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9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9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9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9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9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9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9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9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9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9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9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9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9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9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9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9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9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9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9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69" name="Google Shape;2169;p4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49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oogle Shape;2172;p5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173" name="Google Shape;2173;p5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9" name="Google Shape;2209;p50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573" y="-172700"/>
            <a:ext cx="9247475" cy="537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0" name="Google Shape;2210;p50"/>
          <p:cNvSpPr txBox="1"/>
          <p:nvPr>
            <p:ph hasCustomPrompt="1" type="title"/>
          </p:nvPr>
        </p:nvSpPr>
        <p:spPr>
          <a:xfrm>
            <a:off x="1697400" y="1940875"/>
            <a:ext cx="5749200" cy="11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11" name="Google Shape;2211;p50"/>
          <p:cNvSpPr txBox="1"/>
          <p:nvPr>
            <p:ph idx="1" type="subTitle"/>
          </p:nvPr>
        </p:nvSpPr>
        <p:spPr>
          <a:xfrm>
            <a:off x="1697400" y="3110100"/>
            <a:ext cx="5749200" cy="450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2" name="Google Shape;2212;p50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3" name="Google Shape;2213;p50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2214" name="Google Shape;2214;p5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0" name="Google Shape;2220;p50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1" name="Google Shape;2221;p50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2222" name="Google Shape;2222;p5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0" name="Google Shape;2230;p5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231" name="Google Shape;2231;p5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7" name="Google Shape;2267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8" name="Google Shape;2268;p52"/>
          <p:cNvSpPr txBox="1"/>
          <p:nvPr>
            <p:ph hasCustomPrompt="1" idx="2" type="title"/>
          </p:nvPr>
        </p:nvSpPr>
        <p:spPr>
          <a:xfrm>
            <a:off x="1722263" y="126072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9" name="Google Shape;2269;p52"/>
          <p:cNvSpPr txBox="1"/>
          <p:nvPr>
            <p:ph hasCustomPrompt="1" idx="3" type="title"/>
          </p:nvPr>
        </p:nvSpPr>
        <p:spPr>
          <a:xfrm>
            <a:off x="5116238" y="126072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0" name="Google Shape;2270;p52"/>
          <p:cNvSpPr txBox="1"/>
          <p:nvPr>
            <p:ph hasCustomPrompt="1" idx="4" type="title"/>
          </p:nvPr>
        </p:nvSpPr>
        <p:spPr>
          <a:xfrm>
            <a:off x="1722263" y="241745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1" name="Google Shape;2271;p52"/>
          <p:cNvSpPr txBox="1"/>
          <p:nvPr>
            <p:ph hasCustomPrompt="1" idx="5" type="title"/>
          </p:nvPr>
        </p:nvSpPr>
        <p:spPr>
          <a:xfrm>
            <a:off x="5116238" y="241745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2" name="Google Shape;2272;p52"/>
          <p:cNvSpPr txBox="1"/>
          <p:nvPr>
            <p:ph hasCustomPrompt="1" idx="6" type="title"/>
          </p:nvPr>
        </p:nvSpPr>
        <p:spPr>
          <a:xfrm>
            <a:off x="1722263" y="357417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3" name="Google Shape;2273;p52"/>
          <p:cNvSpPr txBox="1"/>
          <p:nvPr>
            <p:ph hasCustomPrompt="1" idx="7" type="title"/>
          </p:nvPr>
        </p:nvSpPr>
        <p:spPr>
          <a:xfrm>
            <a:off x="5116238" y="357417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4" name="Google Shape;2274;p52"/>
          <p:cNvSpPr txBox="1"/>
          <p:nvPr>
            <p:ph idx="1" type="subTitle"/>
          </p:nvPr>
        </p:nvSpPr>
        <p:spPr>
          <a:xfrm>
            <a:off x="1722276" y="170832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5" name="Google Shape;2275;p52"/>
          <p:cNvSpPr txBox="1"/>
          <p:nvPr>
            <p:ph idx="8" type="subTitle"/>
          </p:nvPr>
        </p:nvSpPr>
        <p:spPr>
          <a:xfrm>
            <a:off x="1722276" y="2865050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6" name="Google Shape;2276;p52"/>
          <p:cNvSpPr txBox="1"/>
          <p:nvPr>
            <p:ph idx="9" type="subTitle"/>
          </p:nvPr>
        </p:nvSpPr>
        <p:spPr>
          <a:xfrm>
            <a:off x="1722276" y="402177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7" name="Google Shape;2277;p52"/>
          <p:cNvSpPr txBox="1"/>
          <p:nvPr>
            <p:ph idx="13" type="subTitle"/>
          </p:nvPr>
        </p:nvSpPr>
        <p:spPr>
          <a:xfrm>
            <a:off x="5116251" y="170832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8" name="Google Shape;2278;p52"/>
          <p:cNvSpPr txBox="1"/>
          <p:nvPr>
            <p:ph idx="14" type="subTitle"/>
          </p:nvPr>
        </p:nvSpPr>
        <p:spPr>
          <a:xfrm>
            <a:off x="5116251" y="2865050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9" name="Google Shape;2279;p52"/>
          <p:cNvSpPr txBox="1"/>
          <p:nvPr>
            <p:ph idx="15" type="subTitle"/>
          </p:nvPr>
        </p:nvSpPr>
        <p:spPr>
          <a:xfrm>
            <a:off x="5116251" y="402177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280" name="Google Shape;2280;p5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52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2" name="Google Shape;2282;p52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2283" name="Google Shape;2283;p52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2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2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52"/>
          <p:cNvSpPr/>
          <p:nvPr/>
        </p:nvSpPr>
        <p:spPr>
          <a:xfrm rot="5400000">
            <a:off x="-2457450" y="24145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52"/>
          <p:cNvGrpSpPr/>
          <p:nvPr/>
        </p:nvGrpSpPr>
        <p:grpSpPr>
          <a:xfrm flipH="1">
            <a:off x="66728" y="1126132"/>
            <a:ext cx="142857" cy="3074901"/>
            <a:chOff x="255513" y="786875"/>
            <a:chExt cx="171600" cy="3693575"/>
          </a:xfrm>
        </p:grpSpPr>
        <p:sp>
          <p:nvSpPr>
            <p:cNvPr id="2291" name="Google Shape;2291;p52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2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2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2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2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2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52"/>
          <p:cNvSpPr/>
          <p:nvPr/>
        </p:nvSpPr>
        <p:spPr>
          <a:xfrm rot="-10446579">
            <a:off x="1887796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52"/>
          <p:cNvSpPr/>
          <p:nvPr/>
        </p:nvSpPr>
        <p:spPr>
          <a:xfrm rot="-10446579">
            <a:off x="1554421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52"/>
          <p:cNvSpPr/>
          <p:nvPr/>
        </p:nvSpPr>
        <p:spPr>
          <a:xfrm rot="-10446579">
            <a:off x="1221046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1" name="Google Shape;2301;p5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302" name="Google Shape;2302;p5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38" name="Google Shape;2338;p5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53"/>
          <p:cNvSpPr txBox="1"/>
          <p:nvPr>
            <p:ph type="title"/>
          </p:nvPr>
        </p:nvSpPr>
        <p:spPr>
          <a:xfrm>
            <a:off x="4459425" y="1745250"/>
            <a:ext cx="32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0" name="Google Shape;2340;p53"/>
          <p:cNvSpPr txBox="1"/>
          <p:nvPr>
            <p:ph idx="1" type="subTitle"/>
          </p:nvPr>
        </p:nvSpPr>
        <p:spPr>
          <a:xfrm>
            <a:off x="4459425" y="2586050"/>
            <a:ext cx="3233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54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343" name="Google Shape;2343;p54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4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4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4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4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4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4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4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4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4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4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4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4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4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4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4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4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4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4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4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4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4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4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4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4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4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4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4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4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9" name="Google Shape;2379;p54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54"/>
          <p:cNvSpPr txBox="1"/>
          <p:nvPr>
            <p:ph idx="1" type="subTitle"/>
          </p:nvPr>
        </p:nvSpPr>
        <p:spPr>
          <a:xfrm>
            <a:off x="873450" y="1395425"/>
            <a:ext cx="7397100" cy="16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1" name="Google Shape;2381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2" name="Google Shape;2382;p54"/>
          <p:cNvSpPr/>
          <p:nvPr/>
        </p:nvSpPr>
        <p:spPr>
          <a:xfrm rot="353421">
            <a:off x="371045" y="600959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54"/>
          <p:cNvSpPr/>
          <p:nvPr/>
        </p:nvSpPr>
        <p:spPr>
          <a:xfrm rot="-5400000">
            <a:off x="-1542807" y="3962400"/>
            <a:ext cx="38133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4" name="Google Shape;2384;p54"/>
          <p:cNvGrpSpPr/>
          <p:nvPr/>
        </p:nvGrpSpPr>
        <p:grpSpPr>
          <a:xfrm rot="-5400000">
            <a:off x="-688125" y="3359655"/>
            <a:ext cx="2103953" cy="129180"/>
            <a:chOff x="435450" y="197800"/>
            <a:chExt cx="2795208" cy="171600"/>
          </a:xfrm>
        </p:grpSpPr>
        <p:sp>
          <p:nvSpPr>
            <p:cNvPr id="2385" name="Google Shape;2385;p54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4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4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4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9" name="Google Shape;2389;p54"/>
          <p:cNvSpPr/>
          <p:nvPr/>
        </p:nvSpPr>
        <p:spPr>
          <a:xfrm rot="-5400000">
            <a:off x="6873493" y="3962400"/>
            <a:ext cx="38133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0" name="Google Shape;2390;p54"/>
          <p:cNvGrpSpPr/>
          <p:nvPr/>
        </p:nvGrpSpPr>
        <p:grpSpPr>
          <a:xfrm rot="-5400000">
            <a:off x="7728175" y="3359655"/>
            <a:ext cx="2103953" cy="129180"/>
            <a:chOff x="435450" y="197800"/>
            <a:chExt cx="2795208" cy="171600"/>
          </a:xfrm>
        </p:grpSpPr>
        <p:sp>
          <p:nvSpPr>
            <p:cNvPr id="2391" name="Google Shape;2391;p54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4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4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4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6" name="Google Shape;2396;p5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397" name="Google Shape;2397;p5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3" name="Google Shape;2433;p5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55"/>
          <p:cNvSpPr txBox="1"/>
          <p:nvPr>
            <p:ph idx="1" type="subTitle"/>
          </p:nvPr>
        </p:nvSpPr>
        <p:spPr>
          <a:xfrm>
            <a:off x="1219525" y="1657875"/>
            <a:ext cx="65817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35" name="Google Shape;2435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6" name="Google Shape;2436;p55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7" name="Google Shape;2437;p55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2438" name="Google Shape;2438;p55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5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5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5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5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8" name="Google Shape;2448;p55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9" name="Google Shape;2449;p55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2450" name="Google Shape;2450;p55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5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5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5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55"/>
          <p:cNvSpPr/>
          <p:nvPr/>
        </p:nvSpPr>
        <p:spPr>
          <a:xfrm rot="-5046579">
            <a:off x="8577546" y="125214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55"/>
          <p:cNvSpPr/>
          <p:nvPr/>
        </p:nvSpPr>
        <p:spPr>
          <a:xfrm rot="-5046579">
            <a:off x="8577546" y="9187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55"/>
          <p:cNvSpPr/>
          <p:nvPr/>
        </p:nvSpPr>
        <p:spPr>
          <a:xfrm rot="-5046579">
            <a:off x="8577546" y="585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55"/>
          <p:cNvSpPr/>
          <p:nvPr/>
        </p:nvSpPr>
        <p:spPr>
          <a:xfrm rot="353421">
            <a:off x="395571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55"/>
          <p:cNvSpPr/>
          <p:nvPr/>
        </p:nvSpPr>
        <p:spPr>
          <a:xfrm rot="353421">
            <a:off x="728946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55"/>
          <p:cNvSpPr/>
          <p:nvPr/>
        </p:nvSpPr>
        <p:spPr>
          <a:xfrm rot="353421">
            <a:off x="1062321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7" name="Google Shape;2467;p5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468" name="Google Shape;2468;p5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04" name="Google Shape;2504;p5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6" name="Google Shape;2506;p56"/>
          <p:cNvSpPr txBox="1"/>
          <p:nvPr>
            <p:ph idx="1" type="subTitle"/>
          </p:nvPr>
        </p:nvSpPr>
        <p:spPr>
          <a:xfrm>
            <a:off x="822000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7" name="Google Shape;2507;p56"/>
          <p:cNvSpPr txBox="1"/>
          <p:nvPr>
            <p:ph idx="2" type="subTitle"/>
          </p:nvPr>
        </p:nvSpPr>
        <p:spPr>
          <a:xfrm>
            <a:off x="3359538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8" name="Google Shape;2508;p56"/>
          <p:cNvSpPr txBox="1"/>
          <p:nvPr>
            <p:ph idx="3" type="subTitle"/>
          </p:nvPr>
        </p:nvSpPr>
        <p:spPr>
          <a:xfrm>
            <a:off x="5897100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9" name="Google Shape;2509;p56"/>
          <p:cNvSpPr txBox="1"/>
          <p:nvPr>
            <p:ph idx="4" type="subTitle"/>
          </p:nvPr>
        </p:nvSpPr>
        <p:spPr>
          <a:xfrm>
            <a:off x="822000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0" name="Google Shape;2510;p56"/>
          <p:cNvSpPr txBox="1"/>
          <p:nvPr>
            <p:ph idx="5" type="subTitle"/>
          </p:nvPr>
        </p:nvSpPr>
        <p:spPr>
          <a:xfrm>
            <a:off x="3359538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1" name="Google Shape;2511;p56"/>
          <p:cNvSpPr txBox="1"/>
          <p:nvPr>
            <p:ph idx="6" type="subTitle"/>
          </p:nvPr>
        </p:nvSpPr>
        <p:spPr>
          <a:xfrm>
            <a:off x="5897100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2" name="Google Shape;2512;p56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3" name="Google Shape;2513;p56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2514" name="Google Shape;2514;p5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4" name="Google Shape;2524;p56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5" name="Google Shape;2525;p56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2526" name="Google Shape;2526;p5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2" name="Google Shape;2532;p56"/>
          <p:cNvSpPr/>
          <p:nvPr/>
        </p:nvSpPr>
        <p:spPr>
          <a:xfrm rot="-10446579">
            <a:off x="8479371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56"/>
          <p:cNvSpPr/>
          <p:nvPr/>
        </p:nvSpPr>
        <p:spPr>
          <a:xfrm rot="-10446579">
            <a:off x="8145996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56"/>
          <p:cNvSpPr/>
          <p:nvPr/>
        </p:nvSpPr>
        <p:spPr>
          <a:xfrm rot="-10446579">
            <a:off x="7812621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6" name="Google Shape;2536;p5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537" name="Google Shape;2537;p5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73" name="Google Shape;2573;p5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4" name="Google Shape;2574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5" name="Google Shape;2575;p57"/>
          <p:cNvSpPr txBox="1"/>
          <p:nvPr>
            <p:ph idx="1" type="subTitle"/>
          </p:nvPr>
        </p:nvSpPr>
        <p:spPr>
          <a:xfrm>
            <a:off x="1118645" y="18251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6" name="Google Shape;2576;p57"/>
          <p:cNvSpPr txBox="1"/>
          <p:nvPr>
            <p:ph idx="2" type="subTitle"/>
          </p:nvPr>
        </p:nvSpPr>
        <p:spPr>
          <a:xfrm>
            <a:off x="5100355" y="18251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7" name="Google Shape;2577;p57"/>
          <p:cNvSpPr txBox="1"/>
          <p:nvPr>
            <p:ph idx="3" type="subTitle"/>
          </p:nvPr>
        </p:nvSpPr>
        <p:spPr>
          <a:xfrm>
            <a:off x="1118645" y="35653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8" name="Google Shape;2578;p57"/>
          <p:cNvSpPr txBox="1"/>
          <p:nvPr>
            <p:ph idx="4" type="subTitle"/>
          </p:nvPr>
        </p:nvSpPr>
        <p:spPr>
          <a:xfrm>
            <a:off x="5100355" y="35653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9" name="Google Shape;2579;p57"/>
          <p:cNvSpPr txBox="1"/>
          <p:nvPr>
            <p:ph idx="5" type="subTitle"/>
          </p:nvPr>
        </p:nvSpPr>
        <p:spPr>
          <a:xfrm>
            <a:off x="1118650" y="136110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0" name="Google Shape;2580;p57"/>
          <p:cNvSpPr txBox="1"/>
          <p:nvPr>
            <p:ph idx="6" type="subTitle"/>
          </p:nvPr>
        </p:nvSpPr>
        <p:spPr>
          <a:xfrm>
            <a:off x="1118650" y="310145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1" name="Google Shape;2581;p57"/>
          <p:cNvSpPr txBox="1"/>
          <p:nvPr>
            <p:ph idx="7" type="subTitle"/>
          </p:nvPr>
        </p:nvSpPr>
        <p:spPr>
          <a:xfrm>
            <a:off x="5100326" y="136110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2" name="Google Shape;2582;p57"/>
          <p:cNvSpPr txBox="1"/>
          <p:nvPr>
            <p:ph idx="8" type="subTitle"/>
          </p:nvPr>
        </p:nvSpPr>
        <p:spPr>
          <a:xfrm>
            <a:off x="5100328" y="310145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3" name="Google Shape;2583;p57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4" name="Google Shape;2584;p57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2585" name="Google Shape;2585;p57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57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6" name="Google Shape;2596;p57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2597" name="Google Shape;2597;p57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3" name="Google Shape;2603;p57"/>
          <p:cNvSpPr/>
          <p:nvPr/>
        </p:nvSpPr>
        <p:spPr>
          <a:xfrm rot="-5046579">
            <a:off x="353996" y="46059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57"/>
          <p:cNvSpPr/>
          <p:nvPr/>
        </p:nvSpPr>
        <p:spPr>
          <a:xfrm rot="-5046579">
            <a:off x="353996" y="42725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57"/>
          <p:cNvSpPr/>
          <p:nvPr/>
        </p:nvSpPr>
        <p:spPr>
          <a:xfrm rot="-5046579">
            <a:off x="353996" y="393918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5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608" name="Google Shape;2608;p5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44" name="Google Shape;2644;p5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5" name="Google Shape;264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6" name="Google Shape;2646;p58"/>
          <p:cNvSpPr txBox="1"/>
          <p:nvPr>
            <p:ph idx="1" type="subTitle"/>
          </p:nvPr>
        </p:nvSpPr>
        <p:spPr>
          <a:xfrm>
            <a:off x="3237388" y="117827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47" name="Google Shape;2647;p58"/>
          <p:cNvSpPr txBox="1"/>
          <p:nvPr>
            <p:ph idx="2" type="subTitle"/>
          </p:nvPr>
        </p:nvSpPr>
        <p:spPr>
          <a:xfrm>
            <a:off x="3237388" y="174015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48" name="Google Shape;2648;p58"/>
          <p:cNvSpPr txBox="1"/>
          <p:nvPr>
            <p:ph idx="3" type="subTitle"/>
          </p:nvPr>
        </p:nvSpPr>
        <p:spPr>
          <a:xfrm>
            <a:off x="3237388" y="2863913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49" name="Google Shape;2649;p58"/>
          <p:cNvSpPr txBox="1"/>
          <p:nvPr>
            <p:ph idx="4" type="subTitle"/>
          </p:nvPr>
        </p:nvSpPr>
        <p:spPr>
          <a:xfrm>
            <a:off x="3237388" y="342579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50" name="Google Shape;2650;p58"/>
          <p:cNvSpPr txBox="1"/>
          <p:nvPr>
            <p:ph idx="5" type="subTitle"/>
          </p:nvPr>
        </p:nvSpPr>
        <p:spPr>
          <a:xfrm>
            <a:off x="3237388" y="230203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51" name="Google Shape;2651;p58"/>
          <p:cNvSpPr txBox="1"/>
          <p:nvPr>
            <p:ph idx="6" type="subTitle"/>
          </p:nvPr>
        </p:nvSpPr>
        <p:spPr>
          <a:xfrm>
            <a:off x="3237388" y="398767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52" name="Google Shape;2652;p58"/>
          <p:cNvSpPr txBox="1"/>
          <p:nvPr>
            <p:ph idx="7" type="subTitle"/>
          </p:nvPr>
        </p:nvSpPr>
        <p:spPr>
          <a:xfrm>
            <a:off x="830013" y="117827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3" name="Google Shape;2653;p58"/>
          <p:cNvSpPr txBox="1"/>
          <p:nvPr>
            <p:ph idx="8" type="subTitle"/>
          </p:nvPr>
        </p:nvSpPr>
        <p:spPr>
          <a:xfrm>
            <a:off x="830013" y="174015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4" name="Google Shape;2654;p58"/>
          <p:cNvSpPr txBox="1"/>
          <p:nvPr>
            <p:ph idx="9" type="subTitle"/>
          </p:nvPr>
        </p:nvSpPr>
        <p:spPr>
          <a:xfrm>
            <a:off x="830013" y="230203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5" name="Google Shape;2655;p58"/>
          <p:cNvSpPr txBox="1"/>
          <p:nvPr>
            <p:ph idx="13" type="subTitle"/>
          </p:nvPr>
        </p:nvSpPr>
        <p:spPr>
          <a:xfrm>
            <a:off x="830013" y="2863913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6" name="Google Shape;2656;p58"/>
          <p:cNvSpPr txBox="1"/>
          <p:nvPr>
            <p:ph idx="14" type="subTitle"/>
          </p:nvPr>
        </p:nvSpPr>
        <p:spPr>
          <a:xfrm>
            <a:off x="830013" y="342579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7" name="Google Shape;2657;p58"/>
          <p:cNvSpPr txBox="1"/>
          <p:nvPr>
            <p:ph idx="15" type="subTitle"/>
          </p:nvPr>
        </p:nvSpPr>
        <p:spPr>
          <a:xfrm>
            <a:off x="830013" y="398767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8" name="Google Shape;2658;p58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9" name="Google Shape;2659;p58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2660" name="Google Shape;2660;p58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8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8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8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8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8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6" name="Google Shape;2666;p58"/>
          <p:cNvSpPr/>
          <p:nvPr/>
        </p:nvSpPr>
        <p:spPr>
          <a:xfrm rot="5400000">
            <a:off x="-2457450" y="24145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7" name="Google Shape;2667;p58"/>
          <p:cNvGrpSpPr/>
          <p:nvPr/>
        </p:nvGrpSpPr>
        <p:grpSpPr>
          <a:xfrm flipH="1">
            <a:off x="66728" y="1126132"/>
            <a:ext cx="142857" cy="3074901"/>
            <a:chOff x="255513" y="786875"/>
            <a:chExt cx="171600" cy="3693575"/>
          </a:xfrm>
        </p:grpSpPr>
        <p:sp>
          <p:nvSpPr>
            <p:cNvPr id="2668" name="Google Shape;2668;p58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8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8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8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8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8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5" name="Google Shape;2675;p59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676" name="Google Shape;2676;p59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9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9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9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9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9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9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9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9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9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9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9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9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12" name="Google Shape;2712;p5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3" name="Google Shape;2713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4" name="Google Shape;2714;p59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5" name="Google Shape;2715;p59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2716" name="Google Shape;2716;p59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6" name="Google Shape;2726;p59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7" name="Google Shape;2727;p59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2728" name="Google Shape;2728;p59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8" name="Google Shape;2738;p59"/>
          <p:cNvSpPr/>
          <p:nvPr/>
        </p:nvSpPr>
        <p:spPr>
          <a:xfrm rot="-5046579">
            <a:off x="8772446" y="43242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59"/>
          <p:cNvSpPr/>
          <p:nvPr/>
        </p:nvSpPr>
        <p:spPr>
          <a:xfrm rot="-5046579">
            <a:off x="8772446" y="39909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59"/>
          <p:cNvSpPr/>
          <p:nvPr/>
        </p:nvSpPr>
        <p:spPr>
          <a:xfrm rot="-5046579">
            <a:off x="8772446" y="365754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6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743" name="Google Shape;2743;p6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9" name="Google Shape;2779;p6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66723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1" name="Google Shape;2781;p60"/>
          <p:cNvSpPr/>
          <p:nvPr/>
        </p:nvSpPr>
        <p:spPr>
          <a:xfrm rot="5400000">
            <a:off x="-555525" y="674550"/>
            <a:ext cx="171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2" name="Google Shape;2782;p60"/>
          <p:cNvGrpSpPr/>
          <p:nvPr/>
        </p:nvGrpSpPr>
        <p:grpSpPr>
          <a:xfrm flipH="1">
            <a:off x="228653" y="126007"/>
            <a:ext cx="142857" cy="1315675"/>
            <a:chOff x="255513" y="786875"/>
            <a:chExt cx="171600" cy="1580390"/>
          </a:xfrm>
        </p:grpSpPr>
        <p:sp>
          <p:nvSpPr>
            <p:cNvPr id="2783" name="Google Shape;2783;p6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6" name="Google Shape;2786;p60"/>
          <p:cNvSpPr/>
          <p:nvPr/>
        </p:nvSpPr>
        <p:spPr>
          <a:xfrm rot="5400000">
            <a:off x="7969400" y="4130700"/>
            <a:ext cx="171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7" name="Google Shape;2787;p60"/>
          <p:cNvGrpSpPr/>
          <p:nvPr/>
        </p:nvGrpSpPr>
        <p:grpSpPr>
          <a:xfrm flipH="1">
            <a:off x="8753578" y="3582157"/>
            <a:ext cx="142857" cy="1315675"/>
            <a:chOff x="255513" y="786875"/>
            <a:chExt cx="171600" cy="1580390"/>
          </a:xfrm>
        </p:grpSpPr>
        <p:sp>
          <p:nvSpPr>
            <p:cNvPr id="2788" name="Google Shape;2788;p6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1" name="Google Shape;2791;p60"/>
          <p:cNvSpPr/>
          <p:nvPr/>
        </p:nvSpPr>
        <p:spPr>
          <a:xfrm rot="-5046579">
            <a:off x="190196" y="223527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60"/>
          <p:cNvSpPr/>
          <p:nvPr/>
        </p:nvSpPr>
        <p:spPr>
          <a:xfrm rot="-5046579">
            <a:off x="190196" y="19018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60"/>
          <p:cNvSpPr/>
          <p:nvPr/>
        </p:nvSpPr>
        <p:spPr>
          <a:xfrm rot="-5046579">
            <a:off x="190196" y="26257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60"/>
          <p:cNvSpPr/>
          <p:nvPr/>
        </p:nvSpPr>
        <p:spPr>
          <a:xfrm rot="-5046579">
            <a:off x="8721233" y="259722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60"/>
          <p:cNvSpPr/>
          <p:nvPr/>
        </p:nvSpPr>
        <p:spPr>
          <a:xfrm rot="-5046579">
            <a:off x="8721233" y="22638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60"/>
          <p:cNvSpPr/>
          <p:nvPr/>
        </p:nvSpPr>
        <p:spPr>
          <a:xfrm rot="-5046579">
            <a:off x="8721233" y="29877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8" name="Google Shape;2798;p61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799" name="Google Shape;2799;p61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1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1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1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1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1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1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1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1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1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1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1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1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1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1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1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1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1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1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1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1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1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1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1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1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1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1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1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1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1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1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1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1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1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1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1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5" name="Google Shape;2835;p6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37" name="Google Shape;2837;p61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8" name="Google Shape;2838;p61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2839" name="Google Shape;2839;p61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1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1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1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1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1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5" name="Google Shape;2845;p61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6" name="Google Shape;2846;p61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2847" name="Google Shape;2847;p6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1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1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1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1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1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1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7" name="Google Shape;2857;p61"/>
          <p:cNvSpPr/>
          <p:nvPr/>
        </p:nvSpPr>
        <p:spPr>
          <a:xfrm rot="-5212707">
            <a:off x="8695494" y="4579660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61"/>
          <p:cNvSpPr/>
          <p:nvPr/>
        </p:nvSpPr>
        <p:spPr>
          <a:xfrm rot="-5212707">
            <a:off x="8679395" y="4246674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61"/>
          <p:cNvSpPr/>
          <p:nvPr/>
        </p:nvSpPr>
        <p:spPr>
          <a:xfrm rot="-5212707">
            <a:off x="8663295" y="3913688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1" name="Google Shape;2861;p6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862" name="Google Shape;2862;p6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98" name="Google Shape;2898;p6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0" name="Google Shape;2900;p62"/>
          <p:cNvSpPr/>
          <p:nvPr/>
        </p:nvSpPr>
        <p:spPr>
          <a:xfrm>
            <a:off x="-15513" y="4838513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1" name="Google Shape;2901;p62"/>
          <p:cNvGrpSpPr/>
          <p:nvPr/>
        </p:nvGrpSpPr>
        <p:grpSpPr>
          <a:xfrm>
            <a:off x="1534521" y="4931132"/>
            <a:ext cx="6053533" cy="129180"/>
            <a:chOff x="435450" y="197800"/>
            <a:chExt cx="8042425" cy="171600"/>
          </a:xfrm>
        </p:grpSpPr>
        <p:sp>
          <p:nvSpPr>
            <p:cNvPr id="2902" name="Google Shape;2902;p62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2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2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2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2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2" name="Google Shape;2912;p62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3" name="Google Shape;2913;p62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2914" name="Google Shape;2914;p62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2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2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2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2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2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0" name="Google Shape;2920;p62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1" name="Google Shape;2921;p62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2922" name="Google Shape;2922;p62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2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2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2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2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2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9" name="Google Shape;2929;p6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2930" name="Google Shape;2930;p6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66" name="Google Shape;2966;p6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63"/>
          <p:cNvSpPr txBox="1"/>
          <p:nvPr>
            <p:ph hasCustomPrompt="1" type="title"/>
          </p:nvPr>
        </p:nvSpPr>
        <p:spPr>
          <a:xfrm>
            <a:off x="798388" y="2935338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8" name="Google Shape;2968;p63"/>
          <p:cNvSpPr txBox="1"/>
          <p:nvPr>
            <p:ph idx="1" type="subTitle"/>
          </p:nvPr>
        </p:nvSpPr>
        <p:spPr>
          <a:xfrm>
            <a:off x="798400" y="3704253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69" name="Google Shape;2969;p63"/>
          <p:cNvSpPr txBox="1"/>
          <p:nvPr>
            <p:ph hasCustomPrompt="1" idx="2" type="title"/>
          </p:nvPr>
        </p:nvSpPr>
        <p:spPr>
          <a:xfrm>
            <a:off x="2825700" y="1224352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0" name="Google Shape;2970;p63"/>
          <p:cNvSpPr txBox="1"/>
          <p:nvPr>
            <p:ph idx="3" type="subTitle"/>
          </p:nvPr>
        </p:nvSpPr>
        <p:spPr>
          <a:xfrm>
            <a:off x="2825700" y="1999296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71" name="Google Shape;2971;p63"/>
          <p:cNvSpPr txBox="1"/>
          <p:nvPr>
            <p:ph hasCustomPrompt="1" idx="4" type="title"/>
          </p:nvPr>
        </p:nvSpPr>
        <p:spPr>
          <a:xfrm>
            <a:off x="4853013" y="2935338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2" name="Google Shape;2972;p63"/>
          <p:cNvSpPr txBox="1"/>
          <p:nvPr>
            <p:ph idx="5" type="subTitle"/>
          </p:nvPr>
        </p:nvSpPr>
        <p:spPr>
          <a:xfrm>
            <a:off x="4853025" y="3704253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73" name="Google Shape;2973;p63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4" name="Google Shape;2974;p63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2975" name="Google Shape;2975;p63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3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3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3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3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3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3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3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3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3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5" name="Google Shape;2985;p63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6" name="Google Shape;2986;p63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2987" name="Google Shape;2987;p6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3" name="Google Shape;2993;p63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4" name="Google Shape;2994;p63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2995" name="Google Shape;2995;p6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1" name="Google Shape;3001;p63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2" name="Google Shape;3002;p63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3003" name="Google Shape;3003;p63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3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3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3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3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3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3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3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3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3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lt2"/>
        </a:solidFill>
      </p:bgPr>
    </p:bg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4" name="Google Shape;3014;p64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015" name="Google Shape;3015;p64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4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4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4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4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4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4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4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4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4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4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4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4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4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4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4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4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4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4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4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4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4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4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4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4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4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4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4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4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4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4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4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4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4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4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4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51" name="Google Shape;3051;p64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757898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Google Shape;3052;p64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53" name="Google Shape;3053;p64"/>
          <p:cNvSpPr txBox="1"/>
          <p:nvPr>
            <p:ph idx="1" type="subTitle"/>
          </p:nvPr>
        </p:nvSpPr>
        <p:spPr>
          <a:xfrm>
            <a:off x="2347900" y="15366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4" name="Google Shape;3054;p6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5" name="Google Shape;3055;p64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6" name="Google Shape;3056;p64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3057" name="Google Shape;3057;p64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4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4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4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4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4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4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4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4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4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7" name="Google Shape;3067;p64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8" name="Google Shape;3068;p64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3069" name="Google Shape;3069;p64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64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64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64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64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4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5" name="Google Shape;3075;p64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6" name="Google Shape;3076;p64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3077" name="Google Shape;3077;p64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64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64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64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64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64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3" name="Google Shape;3083;p64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4" name="Google Shape;3084;p64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3085" name="Google Shape;3085;p64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4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64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4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64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64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64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4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4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64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2"/>
        </a:solidFill>
      </p:bgPr>
    </p:bg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6" name="Google Shape;3096;p6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097" name="Google Shape;3097;p6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6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6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6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6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6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6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6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6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6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6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6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6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6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6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6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6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3" name="Google Shape;3133;p65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4" name="Google Shape;3134;p65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3135" name="Google Shape;3135;p65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5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5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5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5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65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1" name="Google Shape;3141;p65"/>
          <p:cNvSpPr/>
          <p:nvPr/>
        </p:nvSpPr>
        <p:spPr>
          <a:xfrm rot="5400000">
            <a:off x="6443042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2" name="Google Shape;3142;p65"/>
          <p:cNvGrpSpPr/>
          <p:nvPr/>
        </p:nvGrpSpPr>
        <p:grpSpPr>
          <a:xfrm flipH="1">
            <a:off x="8967220" y="1164232"/>
            <a:ext cx="142857" cy="3074901"/>
            <a:chOff x="255513" y="786875"/>
            <a:chExt cx="171600" cy="3693575"/>
          </a:xfrm>
        </p:grpSpPr>
        <p:sp>
          <p:nvSpPr>
            <p:cNvPr id="3143" name="Google Shape;3143;p65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65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65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65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65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65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9" name="Google Shape;3149;p65"/>
          <p:cNvSpPr/>
          <p:nvPr/>
        </p:nvSpPr>
        <p:spPr>
          <a:xfrm rot="-5046579">
            <a:off x="3962096" y="130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65"/>
          <p:cNvSpPr/>
          <p:nvPr/>
        </p:nvSpPr>
        <p:spPr>
          <a:xfrm rot="-5046579">
            <a:off x="4468233" y="130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65"/>
          <p:cNvSpPr/>
          <p:nvPr/>
        </p:nvSpPr>
        <p:spPr>
          <a:xfrm rot="-5046579">
            <a:off x="4974383" y="130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65"/>
          <p:cNvSpPr/>
          <p:nvPr/>
        </p:nvSpPr>
        <p:spPr>
          <a:xfrm rot="-5046579">
            <a:off x="3962096" y="47212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65"/>
          <p:cNvSpPr/>
          <p:nvPr/>
        </p:nvSpPr>
        <p:spPr>
          <a:xfrm rot="-5046579">
            <a:off x="4468233" y="47212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65"/>
          <p:cNvSpPr/>
          <p:nvPr/>
        </p:nvSpPr>
        <p:spPr>
          <a:xfrm rot="-5046579">
            <a:off x="4974383" y="47212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6" name="Google Shape;3156;p6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157" name="Google Shape;3157;p6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6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6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6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6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6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6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6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6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6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6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6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6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6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6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6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6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6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6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6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6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6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6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6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6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6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6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6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6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6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6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6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6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6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6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6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93" name="Google Shape;3193;p6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4" name="Google Shape;3194;p66"/>
          <p:cNvGrpSpPr/>
          <p:nvPr/>
        </p:nvGrpSpPr>
        <p:grpSpPr>
          <a:xfrm flipH="1">
            <a:off x="279845" y="1164232"/>
            <a:ext cx="142857" cy="3074901"/>
            <a:chOff x="255513" y="786875"/>
            <a:chExt cx="171600" cy="3693575"/>
          </a:xfrm>
        </p:grpSpPr>
        <p:sp>
          <p:nvSpPr>
            <p:cNvPr id="3195" name="Google Shape;3195;p6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6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6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6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6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6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1" name="Google Shape;3201;p66"/>
          <p:cNvGrpSpPr/>
          <p:nvPr/>
        </p:nvGrpSpPr>
        <p:grpSpPr>
          <a:xfrm flipH="1">
            <a:off x="8738045" y="1164232"/>
            <a:ext cx="142857" cy="3074901"/>
            <a:chOff x="255513" y="786875"/>
            <a:chExt cx="171600" cy="3693575"/>
          </a:xfrm>
        </p:grpSpPr>
        <p:sp>
          <p:nvSpPr>
            <p:cNvPr id="3202" name="Google Shape;3202;p6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6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6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6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6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6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8" name="Google Shape;3208;p66"/>
          <p:cNvGrpSpPr/>
          <p:nvPr/>
        </p:nvGrpSpPr>
        <p:grpSpPr>
          <a:xfrm flipH="1" rot="5400000">
            <a:off x="1660970" y="-1245593"/>
            <a:ext cx="142857" cy="3074901"/>
            <a:chOff x="255513" y="786875"/>
            <a:chExt cx="171600" cy="3693575"/>
          </a:xfrm>
        </p:grpSpPr>
        <p:sp>
          <p:nvSpPr>
            <p:cNvPr id="3209" name="Google Shape;3209;p6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6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6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6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6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6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66"/>
          <p:cNvGrpSpPr/>
          <p:nvPr/>
        </p:nvGrpSpPr>
        <p:grpSpPr>
          <a:xfrm flipH="1" rot="5400000">
            <a:off x="7272020" y="-1245593"/>
            <a:ext cx="142857" cy="3074901"/>
            <a:chOff x="255513" y="786875"/>
            <a:chExt cx="171600" cy="3693575"/>
          </a:xfrm>
        </p:grpSpPr>
        <p:sp>
          <p:nvSpPr>
            <p:cNvPr id="3216" name="Google Shape;3216;p6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6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6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6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6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6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2" name="Google Shape;3222;p66"/>
          <p:cNvGrpSpPr/>
          <p:nvPr/>
        </p:nvGrpSpPr>
        <p:grpSpPr>
          <a:xfrm flipH="1" rot="5400000">
            <a:off x="1660970" y="3345457"/>
            <a:ext cx="142857" cy="3074901"/>
            <a:chOff x="255513" y="786875"/>
            <a:chExt cx="171600" cy="3693575"/>
          </a:xfrm>
        </p:grpSpPr>
        <p:sp>
          <p:nvSpPr>
            <p:cNvPr id="3223" name="Google Shape;3223;p6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6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6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6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6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6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9" name="Google Shape;3229;p66"/>
          <p:cNvGrpSpPr/>
          <p:nvPr/>
        </p:nvGrpSpPr>
        <p:grpSpPr>
          <a:xfrm flipH="1" rot="5400000">
            <a:off x="7272020" y="3345457"/>
            <a:ext cx="142857" cy="3074901"/>
            <a:chOff x="255513" y="786875"/>
            <a:chExt cx="171600" cy="3693575"/>
          </a:xfrm>
        </p:grpSpPr>
        <p:sp>
          <p:nvSpPr>
            <p:cNvPr id="3230" name="Google Shape;3230;p6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6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6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6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6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6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p68"/>
          <p:cNvSpPr txBox="1"/>
          <p:nvPr>
            <p:ph type="ctrTitle"/>
          </p:nvPr>
        </p:nvSpPr>
        <p:spPr>
          <a:xfrm>
            <a:off x="770375" y="870350"/>
            <a:ext cx="5209500" cy="26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41" name="Google Shape;3241;p68"/>
          <p:cNvSpPr txBox="1"/>
          <p:nvPr>
            <p:ph idx="1" type="subTitle"/>
          </p:nvPr>
        </p:nvSpPr>
        <p:spPr>
          <a:xfrm>
            <a:off x="770375" y="3430100"/>
            <a:ext cx="4183800" cy="42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242" name="Google Shape;3242;p6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243" name="Google Shape;3243;p6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6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6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6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6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6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6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6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6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6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6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6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6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6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6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6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6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6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6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6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6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6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79" name="Google Shape;3279;p6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113365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0" name="Google Shape;3280;p68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1" name="Google Shape;3281;p68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3282" name="Google Shape;3282;p6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6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6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6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6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6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6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6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6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6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2" name="Google Shape;3292;p68"/>
          <p:cNvSpPr/>
          <p:nvPr/>
        </p:nvSpPr>
        <p:spPr>
          <a:xfrm>
            <a:off x="-66437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3" name="Google Shape;3293;p68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3294" name="Google Shape;3294;p6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6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6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6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6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6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6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6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6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6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5" name="Google Shape;3305;p69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306" name="Google Shape;3306;p69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69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69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69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69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69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69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69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69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69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69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69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69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69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69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69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69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69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69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69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69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69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69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69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69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69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69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69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69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69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69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69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69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69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69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69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42" name="Google Shape;3342;p6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3" name="Google Shape;3343;p69"/>
          <p:cNvSpPr txBox="1"/>
          <p:nvPr>
            <p:ph type="title"/>
          </p:nvPr>
        </p:nvSpPr>
        <p:spPr>
          <a:xfrm>
            <a:off x="4047175" y="26275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44" name="Google Shape;3344;p69"/>
          <p:cNvSpPr txBox="1"/>
          <p:nvPr>
            <p:ph hasCustomPrompt="1" idx="2" type="title"/>
          </p:nvPr>
        </p:nvSpPr>
        <p:spPr>
          <a:xfrm>
            <a:off x="5621125" y="1797150"/>
            <a:ext cx="1235700" cy="841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5" name="Google Shape;3345;p69"/>
          <p:cNvSpPr/>
          <p:nvPr>
            <p:ph idx="3" type="pic"/>
          </p:nvPr>
        </p:nvSpPr>
        <p:spPr>
          <a:xfrm>
            <a:off x="861050" y="539500"/>
            <a:ext cx="3049800" cy="4064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6" name="Google Shape;3346;p69"/>
          <p:cNvSpPr/>
          <p:nvPr/>
        </p:nvSpPr>
        <p:spPr>
          <a:xfrm flipH="1">
            <a:off x="0" y="0"/>
            <a:ext cx="91440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7" name="Google Shape;3347;p69"/>
          <p:cNvGrpSpPr/>
          <p:nvPr/>
        </p:nvGrpSpPr>
        <p:grpSpPr>
          <a:xfrm flipH="1">
            <a:off x="1591396" y="92619"/>
            <a:ext cx="6053533" cy="129180"/>
            <a:chOff x="435450" y="197800"/>
            <a:chExt cx="8042425" cy="171600"/>
          </a:xfrm>
        </p:grpSpPr>
        <p:sp>
          <p:nvSpPr>
            <p:cNvPr id="3348" name="Google Shape;3348;p69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9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9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69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69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69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8" name="Google Shape;3358;p69"/>
          <p:cNvSpPr/>
          <p:nvPr/>
        </p:nvSpPr>
        <p:spPr>
          <a:xfrm flipH="1" rot="-5400000">
            <a:off x="-24538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9" name="Google Shape;3359;p69"/>
          <p:cNvGrpSpPr/>
          <p:nvPr/>
        </p:nvGrpSpPr>
        <p:grpSpPr>
          <a:xfrm>
            <a:off x="70290" y="1164232"/>
            <a:ext cx="142857" cy="3074901"/>
            <a:chOff x="255513" y="786875"/>
            <a:chExt cx="171600" cy="3693575"/>
          </a:xfrm>
        </p:grpSpPr>
        <p:sp>
          <p:nvSpPr>
            <p:cNvPr id="3360" name="Google Shape;3360;p69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69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69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69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69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69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6" name="Google Shape;3366;p69"/>
          <p:cNvSpPr/>
          <p:nvPr/>
        </p:nvSpPr>
        <p:spPr>
          <a:xfrm rot="-10446579">
            <a:off x="88219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7" name="Google Shape;3367;p69"/>
          <p:cNvSpPr/>
          <p:nvPr/>
        </p:nvSpPr>
        <p:spPr>
          <a:xfrm rot="-10446579">
            <a:off x="848862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69"/>
          <p:cNvSpPr/>
          <p:nvPr/>
        </p:nvSpPr>
        <p:spPr>
          <a:xfrm rot="-10446579">
            <a:off x="81552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9" name="Google Shape;3369;p69"/>
          <p:cNvSpPr/>
          <p:nvPr/>
        </p:nvSpPr>
        <p:spPr>
          <a:xfrm rot="-10446579">
            <a:off x="10931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69"/>
          <p:cNvSpPr/>
          <p:nvPr/>
        </p:nvSpPr>
        <p:spPr>
          <a:xfrm rot="-10446579">
            <a:off x="75977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69"/>
          <p:cNvSpPr/>
          <p:nvPr/>
        </p:nvSpPr>
        <p:spPr>
          <a:xfrm rot="-10446579">
            <a:off x="4263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3" name="Google Shape;3373;p7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374" name="Google Shape;3374;p7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7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7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7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7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7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7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7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7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7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7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7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7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7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0" name="Google Shape;3410;p7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10" y="-15365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12" name="Google Shape;3412;p70"/>
          <p:cNvSpPr txBox="1"/>
          <p:nvPr>
            <p:ph idx="1" type="body"/>
          </p:nvPr>
        </p:nvSpPr>
        <p:spPr>
          <a:xfrm>
            <a:off x="720000" y="1120376"/>
            <a:ext cx="7704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●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○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■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●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○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■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●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○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■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413" name="Google Shape;3413;p70"/>
          <p:cNvSpPr/>
          <p:nvPr/>
        </p:nvSpPr>
        <p:spPr>
          <a:xfrm>
            <a:off x="-15475" y="0"/>
            <a:ext cx="91440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4" name="Google Shape;3414;p70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3415" name="Google Shape;3415;p70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70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70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0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0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0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0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0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0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0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5" name="Google Shape;3425;p70"/>
          <p:cNvSpPr/>
          <p:nvPr/>
        </p:nvSpPr>
        <p:spPr>
          <a:xfrm rot="5400000">
            <a:off x="6391200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6" name="Google Shape;3426;p70"/>
          <p:cNvGrpSpPr/>
          <p:nvPr/>
        </p:nvGrpSpPr>
        <p:grpSpPr>
          <a:xfrm flipH="1">
            <a:off x="8915378" y="1164232"/>
            <a:ext cx="142857" cy="3074901"/>
            <a:chOff x="255513" y="786875"/>
            <a:chExt cx="171600" cy="3693575"/>
          </a:xfrm>
        </p:grpSpPr>
        <p:sp>
          <p:nvSpPr>
            <p:cNvPr id="3427" name="Google Shape;3427;p7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3" name="Google Shape;3433;p70"/>
          <p:cNvSpPr/>
          <p:nvPr/>
        </p:nvSpPr>
        <p:spPr>
          <a:xfrm rot="353421">
            <a:off x="467721" y="6145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70"/>
          <p:cNvSpPr/>
          <p:nvPr/>
        </p:nvSpPr>
        <p:spPr>
          <a:xfrm rot="353421">
            <a:off x="7782921" y="4812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70"/>
          <p:cNvSpPr/>
          <p:nvPr/>
        </p:nvSpPr>
        <p:spPr>
          <a:xfrm rot="353421">
            <a:off x="8116296" y="4812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70"/>
          <p:cNvSpPr/>
          <p:nvPr/>
        </p:nvSpPr>
        <p:spPr>
          <a:xfrm rot="353421">
            <a:off x="8449671" y="4812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9" name="Google Shape;3439;p71"/>
          <p:cNvSpPr txBox="1"/>
          <p:nvPr>
            <p:ph idx="1" type="subTitle"/>
          </p:nvPr>
        </p:nvSpPr>
        <p:spPr>
          <a:xfrm>
            <a:off x="4929964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40" name="Google Shape;3440;p71"/>
          <p:cNvSpPr txBox="1"/>
          <p:nvPr>
            <p:ph idx="2" type="subTitle"/>
          </p:nvPr>
        </p:nvSpPr>
        <p:spPr>
          <a:xfrm>
            <a:off x="1659825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41" name="Google Shape;3441;p71"/>
          <p:cNvSpPr txBox="1"/>
          <p:nvPr>
            <p:ph idx="3" type="subTitle"/>
          </p:nvPr>
        </p:nvSpPr>
        <p:spPr>
          <a:xfrm>
            <a:off x="1659825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42" name="Google Shape;3442;p71"/>
          <p:cNvSpPr txBox="1"/>
          <p:nvPr>
            <p:ph idx="4" type="subTitle"/>
          </p:nvPr>
        </p:nvSpPr>
        <p:spPr>
          <a:xfrm>
            <a:off x="4929966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443" name="Google Shape;3443;p71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444" name="Google Shape;3444;p71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1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1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71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71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1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1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71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71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71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71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71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71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71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71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71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71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71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71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71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71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71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71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71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71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71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71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71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71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71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71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71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71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71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71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71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80" name="Google Shape;3480;p7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36790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1" name="Google Shape;3481;p71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2" name="Google Shape;3482;p71"/>
          <p:cNvGrpSpPr/>
          <p:nvPr/>
        </p:nvGrpSpPr>
        <p:grpSpPr>
          <a:xfrm>
            <a:off x="455971" y="92619"/>
            <a:ext cx="6053533" cy="129180"/>
            <a:chOff x="435450" y="197800"/>
            <a:chExt cx="8042425" cy="171600"/>
          </a:xfrm>
        </p:grpSpPr>
        <p:sp>
          <p:nvSpPr>
            <p:cNvPr id="3483" name="Google Shape;3483;p7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7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7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7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71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71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71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71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71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71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3" name="Google Shape;3493;p71"/>
          <p:cNvSpPr/>
          <p:nvPr/>
        </p:nvSpPr>
        <p:spPr>
          <a:xfrm>
            <a:off x="-66437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4" name="Google Shape;3494;p71"/>
          <p:cNvGrpSpPr/>
          <p:nvPr/>
        </p:nvGrpSpPr>
        <p:grpSpPr>
          <a:xfrm>
            <a:off x="2713096" y="4945919"/>
            <a:ext cx="6053533" cy="129180"/>
            <a:chOff x="435450" y="197800"/>
            <a:chExt cx="8042425" cy="171600"/>
          </a:xfrm>
        </p:grpSpPr>
        <p:sp>
          <p:nvSpPr>
            <p:cNvPr id="3495" name="Google Shape;3495;p7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7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7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7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71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71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71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71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71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71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6" name="Google Shape;3506;p7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507" name="Google Shape;3507;p7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7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7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7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7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7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7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7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7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7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7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7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7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7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7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7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7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7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7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7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7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7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7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7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7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7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7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7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7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7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7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43" name="Google Shape;3543;p7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45" name="Google Shape;3545;p72"/>
          <p:cNvSpPr/>
          <p:nvPr/>
        </p:nvSpPr>
        <p:spPr>
          <a:xfrm>
            <a:off x="5328093" y="4853300"/>
            <a:ext cx="3835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6" name="Google Shape;3546;p72"/>
          <p:cNvGrpSpPr/>
          <p:nvPr/>
        </p:nvGrpSpPr>
        <p:grpSpPr>
          <a:xfrm>
            <a:off x="6004413" y="4945919"/>
            <a:ext cx="2762217" cy="129180"/>
            <a:chOff x="4808131" y="197800"/>
            <a:chExt cx="3669744" cy="171600"/>
          </a:xfrm>
        </p:grpSpPr>
        <p:sp>
          <p:nvSpPr>
            <p:cNvPr id="3547" name="Google Shape;3547;p7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7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7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7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7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2" name="Google Shape;3552;p72"/>
          <p:cNvSpPr/>
          <p:nvPr/>
        </p:nvSpPr>
        <p:spPr>
          <a:xfrm>
            <a:off x="-117370" y="130625"/>
            <a:ext cx="3835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3" name="Google Shape;3553;p72"/>
          <p:cNvGrpSpPr/>
          <p:nvPr/>
        </p:nvGrpSpPr>
        <p:grpSpPr>
          <a:xfrm>
            <a:off x="558950" y="223244"/>
            <a:ext cx="2762217" cy="129180"/>
            <a:chOff x="4808131" y="197800"/>
            <a:chExt cx="3669744" cy="171600"/>
          </a:xfrm>
        </p:grpSpPr>
        <p:sp>
          <p:nvSpPr>
            <p:cNvPr id="3554" name="Google Shape;3554;p7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7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7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7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7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9" name="Google Shape;3559;p72"/>
          <p:cNvSpPr/>
          <p:nvPr/>
        </p:nvSpPr>
        <p:spPr>
          <a:xfrm rot="-10446579">
            <a:off x="4617646" y="1893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72"/>
          <p:cNvSpPr/>
          <p:nvPr/>
        </p:nvSpPr>
        <p:spPr>
          <a:xfrm rot="-10446579">
            <a:off x="4284271" y="1893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72"/>
          <p:cNvSpPr/>
          <p:nvPr/>
        </p:nvSpPr>
        <p:spPr>
          <a:xfrm rot="-10446579">
            <a:off x="3950896" y="1893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72"/>
          <p:cNvSpPr/>
          <p:nvPr/>
        </p:nvSpPr>
        <p:spPr>
          <a:xfrm rot="-10446579">
            <a:off x="4903396" y="4859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72"/>
          <p:cNvSpPr/>
          <p:nvPr/>
        </p:nvSpPr>
        <p:spPr>
          <a:xfrm rot="-10446579">
            <a:off x="4570021" y="4859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72"/>
          <p:cNvSpPr/>
          <p:nvPr/>
        </p:nvSpPr>
        <p:spPr>
          <a:xfrm rot="-10446579">
            <a:off x="4236646" y="4859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6" name="Google Shape;3566;p7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567" name="Google Shape;3567;p7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7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7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7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7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7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7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7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7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7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7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7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7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7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7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7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7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7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7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7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7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7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7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7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7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7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7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7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7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7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7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7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7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7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7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7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03" name="Google Shape;3603;p7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4" name="Google Shape;3604;p73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5" name="Google Shape;3605;p73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606" name="Google Shape;3606;p73"/>
          <p:cNvSpPr/>
          <p:nvPr>
            <p:ph idx="2" type="pic"/>
          </p:nvPr>
        </p:nvSpPr>
        <p:spPr>
          <a:xfrm flipH="1">
            <a:off x="5643775" y="539500"/>
            <a:ext cx="2787000" cy="406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7" name="Google Shape;3607;p73"/>
          <p:cNvSpPr/>
          <p:nvPr/>
        </p:nvSpPr>
        <p:spPr>
          <a:xfrm>
            <a:off x="-15475" y="0"/>
            <a:ext cx="91440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73"/>
          <p:cNvSpPr/>
          <p:nvPr/>
        </p:nvSpPr>
        <p:spPr>
          <a:xfrm rot="5400000">
            <a:off x="-2434833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9" name="Google Shape;3609;p73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3610" name="Google Shape;3610;p73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73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73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73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73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73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73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73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73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73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0" name="Google Shape;3620;p73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3621" name="Google Shape;3621;p7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7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7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7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7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7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7" name="Google Shape;3627;p73"/>
          <p:cNvSpPr/>
          <p:nvPr/>
        </p:nvSpPr>
        <p:spPr>
          <a:xfrm rot="-10446579">
            <a:off x="165919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8" name="Google Shape;3628;p73"/>
          <p:cNvSpPr/>
          <p:nvPr/>
        </p:nvSpPr>
        <p:spPr>
          <a:xfrm rot="-10446579">
            <a:off x="1325821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9" name="Google Shape;3629;p73"/>
          <p:cNvSpPr/>
          <p:nvPr/>
        </p:nvSpPr>
        <p:spPr>
          <a:xfrm rot="-10446579">
            <a:off x="99244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74"/>
          <p:cNvSpPr txBox="1"/>
          <p:nvPr>
            <p:ph type="title"/>
          </p:nvPr>
        </p:nvSpPr>
        <p:spPr>
          <a:xfrm>
            <a:off x="2290725" y="1889851"/>
            <a:ext cx="4508100" cy="18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10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32" name="Google Shape;3632;p74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633" name="Google Shape;3633;p74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74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74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74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74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74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74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74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74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74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74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74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74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74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74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74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74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74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74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74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74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74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74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74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74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74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74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74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74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74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74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74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74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74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74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74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69" name="Google Shape;3669;p74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10" y="-113775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0" name="Google Shape;3670;p74"/>
          <p:cNvSpPr/>
          <p:nvPr/>
        </p:nvSpPr>
        <p:spPr>
          <a:xfrm rot="-10446579">
            <a:off x="487621" y="5496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2" name="Google Shape;3672;p7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673" name="Google Shape;3673;p7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7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7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7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7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7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7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7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7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7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7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7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7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7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7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7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7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7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7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7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7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7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7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7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7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7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7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7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7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7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7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7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7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7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7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7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9" name="Google Shape;3709;p7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0" name="Google Shape;3710;p75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11" name="Google Shape;3711;p75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3" name="Google Shape;3713;p7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714" name="Google Shape;3714;p7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7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7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7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7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7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7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7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7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7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7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7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7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7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7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7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7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7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7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7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7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7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7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7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7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7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7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7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7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7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7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7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7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7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7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7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50" name="Google Shape;3750;p7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1" name="Google Shape;3751;p76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3" name="Google Shape;3753;p7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754" name="Google Shape;3754;p7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7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7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7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7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7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7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7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7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7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7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7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7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7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7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7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7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7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7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7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7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7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7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7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7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7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7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7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7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7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7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7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7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7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7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7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90" name="Google Shape;3790;p77"/>
          <p:cNvPicPr preferRelativeResize="0"/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573" y="-172700"/>
            <a:ext cx="9247475" cy="537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91" name="Google Shape;3791;p77"/>
          <p:cNvSpPr txBox="1"/>
          <p:nvPr>
            <p:ph hasCustomPrompt="1" type="title"/>
          </p:nvPr>
        </p:nvSpPr>
        <p:spPr>
          <a:xfrm>
            <a:off x="1697400" y="1940875"/>
            <a:ext cx="5749200" cy="11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92" name="Google Shape;3792;p77"/>
          <p:cNvSpPr txBox="1"/>
          <p:nvPr>
            <p:ph idx="1" type="subTitle"/>
          </p:nvPr>
        </p:nvSpPr>
        <p:spPr>
          <a:xfrm>
            <a:off x="1697400" y="3110100"/>
            <a:ext cx="5749200" cy="450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93" name="Google Shape;3793;p77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4" name="Google Shape;3794;p77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3795" name="Google Shape;3795;p77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77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77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77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77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77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1" name="Google Shape;3801;p77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2" name="Google Shape;3802;p77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3803" name="Google Shape;3803;p77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77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77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77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77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77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3809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810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1" name="Google Shape;3811;p79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812" name="Google Shape;3812;p79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79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79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79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79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79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79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79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79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79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79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79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79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79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79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79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79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79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79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79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79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79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79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79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79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79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79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79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79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79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79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79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79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79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79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79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8" name="Google Shape;3848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9" name="Google Shape;3849;p79"/>
          <p:cNvSpPr txBox="1"/>
          <p:nvPr>
            <p:ph hasCustomPrompt="1" idx="2" type="title"/>
          </p:nvPr>
        </p:nvSpPr>
        <p:spPr>
          <a:xfrm>
            <a:off x="1722263" y="126072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0" name="Google Shape;3850;p79"/>
          <p:cNvSpPr txBox="1"/>
          <p:nvPr>
            <p:ph hasCustomPrompt="1" idx="3" type="title"/>
          </p:nvPr>
        </p:nvSpPr>
        <p:spPr>
          <a:xfrm>
            <a:off x="5116238" y="126072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1" name="Google Shape;3851;p79"/>
          <p:cNvSpPr txBox="1"/>
          <p:nvPr>
            <p:ph hasCustomPrompt="1" idx="4" type="title"/>
          </p:nvPr>
        </p:nvSpPr>
        <p:spPr>
          <a:xfrm>
            <a:off x="1722263" y="241745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2" name="Google Shape;3852;p79"/>
          <p:cNvSpPr txBox="1"/>
          <p:nvPr>
            <p:ph hasCustomPrompt="1" idx="5" type="title"/>
          </p:nvPr>
        </p:nvSpPr>
        <p:spPr>
          <a:xfrm>
            <a:off x="5116238" y="241745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3" name="Google Shape;3853;p79"/>
          <p:cNvSpPr txBox="1"/>
          <p:nvPr>
            <p:ph hasCustomPrompt="1" idx="6" type="title"/>
          </p:nvPr>
        </p:nvSpPr>
        <p:spPr>
          <a:xfrm>
            <a:off x="1722263" y="357417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4" name="Google Shape;3854;p79"/>
          <p:cNvSpPr txBox="1"/>
          <p:nvPr>
            <p:ph hasCustomPrompt="1" idx="7" type="title"/>
          </p:nvPr>
        </p:nvSpPr>
        <p:spPr>
          <a:xfrm>
            <a:off x="5116238" y="357417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5" name="Google Shape;3855;p79"/>
          <p:cNvSpPr txBox="1"/>
          <p:nvPr>
            <p:ph idx="1" type="subTitle"/>
          </p:nvPr>
        </p:nvSpPr>
        <p:spPr>
          <a:xfrm>
            <a:off x="1722276" y="170832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56" name="Google Shape;3856;p79"/>
          <p:cNvSpPr txBox="1"/>
          <p:nvPr>
            <p:ph idx="8" type="subTitle"/>
          </p:nvPr>
        </p:nvSpPr>
        <p:spPr>
          <a:xfrm>
            <a:off x="1722276" y="2865050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57" name="Google Shape;3857;p79"/>
          <p:cNvSpPr txBox="1"/>
          <p:nvPr>
            <p:ph idx="9" type="subTitle"/>
          </p:nvPr>
        </p:nvSpPr>
        <p:spPr>
          <a:xfrm>
            <a:off x="1722276" y="402177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58" name="Google Shape;3858;p79"/>
          <p:cNvSpPr txBox="1"/>
          <p:nvPr>
            <p:ph idx="13" type="subTitle"/>
          </p:nvPr>
        </p:nvSpPr>
        <p:spPr>
          <a:xfrm>
            <a:off x="5116251" y="170832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59" name="Google Shape;3859;p79"/>
          <p:cNvSpPr txBox="1"/>
          <p:nvPr>
            <p:ph idx="14" type="subTitle"/>
          </p:nvPr>
        </p:nvSpPr>
        <p:spPr>
          <a:xfrm>
            <a:off x="5116251" y="2865050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60" name="Google Shape;3860;p79"/>
          <p:cNvSpPr txBox="1"/>
          <p:nvPr>
            <p:ph idx="15" type="subTitle"/>
          </p:nvPr>
        </p:nvSpPr>
        <p:spPr>
          <a:xfrm>
            <a:off x="5116251" y="4021775"/>
            <a:ext cx="2567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861" name="Google Shape;3861;p7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2" name="Google Shape;3862;p79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3" name="Google Shape;3863;p79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3864" name="Google Shape;3864;p79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79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79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79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79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79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0" name="Google Shape;3870;p79"/>
          <p:cNvSpPr/>
          <p:nvPr/>
        </p:nvSpPr>
        <p:spPr>
          <a:xfrm rot="5400000">
            <a:off x="-2457450" y="24145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1" name="Google Shape;3871;p79"/>
          <p:cNvGrpSpPr/>
          <p:nvPr/>
        </p:nvGrpSpPr>
        <p:grpSpPr>
          <a:xfrm flipH="1">
            <a:off x="66728" y="1126132"/>
            <a:ext cx="142857" cy="3074901"/>
            <a:chOff x="255513" y="786875"/>
            <a:chExt cx="171600" cy="3693575"/>
          </a:xfrm>
        </p:grpSpPr>
        <p:sp>
          <p:nvSpPr>
            <p:cNvPr id="3872" name="Google Shape;3872;p79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79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79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79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79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79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8" name="Google Shape;3878;p79"/>
          <p:cNvSpPr/>
          <p:nvPr/>
        </p:nvSpPr>
        <p:spPr>
          <a:xfrm rot="-10446579">
            <a:off x="1887796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79"/>
          <p:cNvSpPr/>
          <p:nvPr/>
        </p:nvSpPr>
        <p:spPr>
          <a:xfrm rot="-10446579">
            <a:off x="1554421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79"/>
          <p:cNvSpPr/>
          <p:nvPr/>
        </p:nvSpPr>
        <p:spPr>
          <a:xfrm rot="-10446579">
            <a:off x="1221046" y="1767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2" name="Google Shape;3882;p8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883" name="Google Shape;3883;p8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8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8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8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8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8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8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8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8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8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8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8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8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8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8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8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8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8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8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8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8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8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8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8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8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19" name="Google Shape;3919;p8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0" name="Google Shape;3920;p80"/>
          <p:cNvSpPr txBox="1"/>
          <p:nvPr>
            <p:ph type="title"/>
          </p:nvPr>
        </p:nvSpPr>
        <p:spPr>
          <a:xfrm>
            <a:off x="4459425" y="1745250"/>
            <a:ext cx="32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21" name="Google Shape;3921;p80"/>
          <p:cNvSpPr txBox="1"/>
          <p:nvPr>
            <p:ph idx="1" type="subTitle"/>
          </p:nvPr>
        </p:nvSpPr>
        <p:spPr>
          <a:xfrm>
            <a:off x="4459425" y="2586050"/>
            <a:ext cx="3233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3" name="Google Shape;3923;p81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924" name="Google Shape;3924;p81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81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81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81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81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81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81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81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81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81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81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81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81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81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81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81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81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81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81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81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81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81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81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81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81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81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81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81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81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81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81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81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81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81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81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81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60" name="Google Shape;3960;p8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Google Shape;3961;p81"/>
          <p:cNvSpPr txBox="1"/>
          <p:nvPr>
            <p:ph idx="1" type="subTitle"/>
          </p:nvPr>
        </p:nvSpPr>
        <p:spPr>
          <a:xfrm>
            <a:off x="873450" y="1395425"/>
            <a:ext cx="7397100" cy="16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62" name="Google Shape;3962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63" name="Google Shape;3963;p81"/>
          <p:cNvSpPr/>
          <p:nvPr/>
        </p:nvSpPr>
        <p:spPr>
          <a:xfrm rot="353421">
            <a:off x="371045" y="600959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4" name="Google Shape;3964;p81"/>
          <p:cNvSpPr/>
          <p:nvPr/>
        </p:nvSpPr>
        <p:spPr>
          <a:xfrm rot="-5400000">
            <a:off x="-1542807" y="3962400"/>
            <a:ext cx="38133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5" name="Google Shape;3965;p81"/>
          <p:cNvGrpSpPr/>
          <p:nvPr/>
        </p:nvGrpSpPr>
        <p:grpSpPr>
          <a:xfrm rot="-5400000">
            <a:off x="-688125" y="3359655"/>
            <a:ext cx="2103953" cy="129180"/>
            <a:chOff x="435450" y="197800"/>
            <a:chExt cx="2795208" cy="171600"/>
          </a:xfrm>
        </p:grpSpPr>
        <p:sp>
          <p:nvSpPr>
            <p:cNvPr id="3966" name="Google Shape;3966;p8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8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8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8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0" name="Google Shape;3970;p81"/>
          <p:cNvSpPr/>
          <p:nvPr/>
        </p:nvSpPr>
        <p:spPr>
          <a:xfrm rot="-5400000">
            <a:off x="6873493" y="3962400"/>
            <a:ext cx="38133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1" name="Google Shape;3971;p81"/>
          <p:cNvGrpSpPr/>
          <p:nvPr/>
        </p:nvGrpSpPr>
        <p:grpSpPr>
          <a:xfrm rot="-5400000">
            <a:off x="7728175" y="3359655"/>
            <a:ext cx="2103953" cy="129180"/>
            <a:chOff x="435450" y="197800"/>
            <a:chExt cx="2795208" cy="171600"/>
          </a:xfrm>
        </p:grpSpPr>
        <p:sp>
          <p:nvSpPr>
            <p:cNvPr id="3972" name="Google Shape;3972;p8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8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8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8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7" name="Google Shape;3977;p8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3978" name="Google Shape;3978;p8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8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8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8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8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8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8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8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8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8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8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8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8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8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8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8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8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8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8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8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8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8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8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8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8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8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8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8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8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8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8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8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8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8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8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8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14" name="Google Shape;4014;p8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5" name="Google Shape;4015;p82"/>
          <p:cNvSpPr txBox="1"/>
          <p:nvPr>
            <p:ph idx="1" type="subTitle"/>
          </p:nvPr>
        </p:nvSpPr>
        <p:spPr>
          <a:xfrm>
            <a:off x="1219525" y="1657875"/>
            <a:ext cx="65817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16" name="Google Shape;4016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17" name="Google Shape;4017;p82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8" name="Google Shape;4018;p82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4019" name="Google Shape;4019;p82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82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82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82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82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8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8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8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8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8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9" name="Google Shape;4029;p82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0" name="Google Shape;4030;p82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4031" name="Google Shape;4031;p82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82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82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82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82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82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82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82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82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82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1" name="Google Shape;4041;p82"/>
          <p:cNvSpPr/>
          <p:nvPr/>
        </p:nvSpPr>
        <p:spPr>
          <a:xfrm rot="-5046579">
            <a:off x="8577546" y="125214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82"/>
          <p:cNvSpPr/>
          <p:nvPr/>
        </p:nvSpPr>
        <p:spPr>
          <a:xfrm rot="-5046579">
            <a:off x="8577546" y="9187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3" name="Google Shape;4043;p82"/>
          <p:cNvSpPr/>
          <p:nvPr/>
        </p:nvSpPr>
        <p:spPr>
          <a:xfrm rot="-5046579">
            <a:off x="8577546" y="585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82"/>
          <p:cNvSpPr/>
          <p:nvPr/>
        </p:nvSpPr>
        <p:spPr>
          <a:xfrm rot="353421">
            <a:off x="395571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82"/>
          <p:cNvSpPr/>
          <p:nvPr/>
        </p:nvSpPr>
        <p:spPr>
          <a:xfrm rot="353421">
            <a:off x="728946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82"/>
          <p:cNvSpPr/>
          <p:nvPr/>
        </p:nvSpPr>
        <p:spPr>
          <a:xfrm rot="353421">
            <a:off x="1062321" y="43726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8" name="Google Shape;4048;p8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049" name="Google Shape;4049;p8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8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8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8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8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8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8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8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8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8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8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8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8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8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8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8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8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8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8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8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8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8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8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8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8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8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8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8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8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8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8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8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8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8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8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8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5" name="Google Shape;4085;p8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6" name="Google Shape;4086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87" name="Google Shape;4087;p83"/>
          <p:cNvSpPr txBox="1"/>
          <p:nvPr>
            <p:ph idx="1" type="subTitle"/>
          </p:nvPr>
        </p:nvSpPr>
        <p:spPr>
          <a:xfrm>
            <a:off x="822000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88" name="Google Shape;4088;p83"/>
          <p:cNvSpPr txBox="1"/>
          <p:nvPr>
            <p:ph idx="2" type="subTitle"/>
          </p:nvPr>
        </p:nvSpPr>
        <p:spPr>
          <a:xfrm>
            <a:off x="3359538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89" name="Google Shape;4089;p83"/>
          <p:cNvSpPr txBox="1"/>
          <p:nvPr>
            <p:ph idx="3" type="subTitle"/>
          </p:nvPr>
        </p:nvSpPr>
        <p:spPr>
          <a:xfrm>
            <a:off x="5897100" y="2640625"/>
            <a:ext cx="242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90" name="Google Shape;4090;p83"/>
          <p:cNvSpPr txBox="1"/>
          <p:nvPr>
            <p:ph idx="4" type="subTitle"/>
          </p:nvPr>
        </p:nvSpPr>
        <p:spPr>
          <a:xfrm>
            <a:off x="822000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91" name="Google Shape;4091;p83"/>
          <p:cNvSpPr txBox="1"/>
          <p:nvPr>
            <p:ph idx="5" type="subTitle"/>
          </p:nvPr>
        </p:nvSpPr>
        <p:spPr>
          <a:xfrm>
            <a:off x="3359538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92" name="Google Shape;4092;p83"/>
          <p:cNvSpPr txBox="1"/>
          <p:nvPr>
            <p:ph idx="6" type="subTitle"/>
          </p:nvPr>
        </p:nvSpPr>
        <p:spPr>
          <a:xfrm>
            <a:off x="5897100" y="2219450"/>
            <a:ext cx="24249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93" name="Google Shape;4093;p83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4" name="Google Shape;4094;p83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4095" name="Google Shape;4095;p83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83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83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83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83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83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83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83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83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83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5" name="Google Shape;4105;p83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6" name="Google Shape;4106;p83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4107" name="Google Shape;4107;p8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8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8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8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8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8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3" name="Google Shape;4113;p83"/>
          <p:cNvSpPr/>
          <p:nvPr/>
        </p:nvSpPr>
        <p:spPr>
          <a:xfrm rot="-10446579">
            <a:off x="8479371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4" name="Google Shape;4114;p83"/>
          <p:cNvSpPr/>
          <p:nvPr/>
        </p:nvSpPr>
        <p:spPr>
          <a:xfrm rot="-10446579">
            <a:off x="8145996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5" name="Google Shape;4115;p83"/>
          <p:cNvSpPr/>
          <p:nvPr/>
        </p:nvSpPr>
        <p:spPr>
          <a:xfrm rot="-10446579">
            <a:off x="7812621" y="229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7" name="Google Shape;4117;p84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118" name="Google Shape;4118;p84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84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84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84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84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84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84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84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84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84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84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84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84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84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84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84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84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84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84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84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84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84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84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84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84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84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84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84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84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84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84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84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84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84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84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84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4" name="Google Shape;4154;p84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5" name="Google Shape;4155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56" name="Google Shape;4156;p84"/>
          <p:cNvSpPr txBox="1"/>
          <p:nvPr>
            <p:ph idx="1" type="subTitle"/>
          </p:nvPr>
        </p:nvSpPr>
        <p:spPr>
          <a:xfrm>
            <a:off x="1118645" y="18251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57" name="Google Shape;4157;p84"/>
          <p:cNvSpPr txBox="1"/>
          <p:nvPr>
            <p:ph idx="2" type="subTitle"/>
          </p:nvPr>
        </p:nvSpPr>
        <p:spPr>
          <a:xfrm>
            <a:off x="5100355" y="18251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58" name="Google Shape;4158;p84"/>
          <p:cNvSpPr txBox="1"/>
          <p:nvPr>
            <p:ph idx="3" type="subTitle"/>
          </p:nvPr>
        </p:nvSpPr>
        <p:spPr>
          <a:xfrm>
            <a:off x="1118645" y="35653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59" name="Google Shape;4159;p84"/>
          <p:cNvSpPr txBox="1"/>
          <p:nvPr>
            <p:ph idx="4" type="subTitle"/>
          </p:nvPr>
        </p:nvSpPr>
        <p:spPr>
          <a:xfrm>
            <a:off x="5100355" y="3565300"/>
            <a:ext cx="2925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60" name="Google Shape;4160;p84"/>
          <p:cNvSpPr txBox="1"/>
          <p:nvPr>
            <p:ph idx="5" type="subTitle"/>
          </p:nvPr>
        </p:nvSpPr>
        <p:spPr>
          <a:xfrm>
            <a:off x="1118650" y="136110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61" name="Google Shape;4161;p84"/>
          <p:cNvSpPr txBox="1"/>
          <p:nvPr>
            <p:ph idx="6" type="subTitle"/>
          </p:nvPr>
        </p:nvSpPr>
        <p:spPr>
          <a:xfrm>
            <a:off x="1118650" y="310145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62" name="Google Shape;4162;p84"/>
          <p:cNvSpPr txBox="1"/>
          <p:nvPr>
            <p:ph idx="7" type="subTitle"/>
          </p:nvPr>
        </p:nvSpPr>
        <p:spPr>
          <a:xfrm>
            <a:off x="5100326" y="136110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63" name="Google Shape;4163;p84"/>
          <p:cNvSpPr txBox="1"/>
          <p:nvPr>
            <p:ph idx="8" type="subTitle"/>
          </p:nvPr>
        </p:nvSpPr>
        <p:spPr>
          <a:xfrm>
            <a:off x="5100328" y="3101450"/>
            <a:ext cx="29250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64" name="Google Shape;4164;p84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5" name="Google Shape;4165;p84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4166" name="Google Shape;4166;p84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84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84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84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84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84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84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84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84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84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6" name="Google Shape;4176;p84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7" name="Google Shape;4177;p84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4178" name="Google Shape;4178;p84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84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84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84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84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84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4" name="Google Shape;4184;p84"/>
          <p:cNvSpPr/>
          <p:nvPr/>
        </p:nvSpPr>
        <p:spPr>
          <a:xfrm rot="-5046579">
            <a:off x="353996" y="46059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5" name="Google Shape;4185;p84"/>
          <p:cNvSpPr/>
          <p:nvPr/>
        </p:nvSpPr>
        <p:spPr>
          <a:xfrm rot="-5046579">
            <a:off x="353996" y="42725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6" name="Google Shape;4186;p84"/>
          <p:cNvSpPr/>
          <p:nvPr/>
        </p:nvSpPr>
        <p:spPr>
          <a:xfrm rot="-5046579">
            <a:off x="353996" y="393918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187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8" name="Google Shape;4188;p8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189" name="Google Shape;4189;p8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8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8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8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8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8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8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8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8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8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8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8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8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8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8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8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8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8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8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8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8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8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8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8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8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8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8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8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8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8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8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8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8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8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8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8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25" name="Google Shape;4225;p8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6" name="Google Shape;4226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27" name="Google Shape;4227;p85"/>
          <p:cNvSpPr txBox="1"/>
          <p:nvPr>
            <p:ph idx="1" type="subTitle"/>
          </p:nvPr>
        </p:nvSpPr>
        <p:spPr>
          <a:xfrm>
            <a:off x="3237388" y="117827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28" name="Google Shape;4228;p85"/>
          <p:cNvSpPr txBox="1"/>
          <p:nvPr>
            <p:ph idx="2" type="subTitle"/>
          </p:nvPr>
        </p:nvSpPr>
        <p:spPr>
          <a:xfrm>
            <a:off x="3237388" y="174015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29" name="Google Shape;4229;p85"/>
          <p:cNvSpPr txBox="1"/>
          <p:nvPr>
            <p:ph idx="3" type="subTitle"/>
          </p:nvPr>
        </p:nvSpPr>
        <p:spPr>
          <a:xfrm>
            <a:off x="3237388" y="2863913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0" name="Google Shape;4230;p85"/>
          <p:cNvSpPr txBox="1"/>
          <p:nvPr>
            <p:ph idx="4" type="subTitle"/>
          </p:nvPr>
        </p:nvSpPr>
        <p:spPr>
          <a:xfrm>
            <a:off x="3237388" y="342579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1" name="Google Shape;4231;p85"/>
          <p:cNvSpPr txBox="1"/>
          <p:nvPr>
            <p:ph idx="5" type="subTitle"/>
          </p:nvPr>
        </p:nvSpPr>
        <p:spPr>
          <a:xfrm>
            <a:off x="3237388" y="230203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2" name="Google Shape;4232;p85"/>
          <p:cNvSpPr txBox="1"/>
          <p:nvPr>
            <p:ph idx="6" type="subTitle"/>
          </p:nvPr>
        </p:nvSpPr>
        <p:spPr>
          <a:xfrm>
            <a:off x="3237388" y="3987675"/>
            <a:ext cx="50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3" name="Google Shape;4233;p85"/>
          <p:cNvSpPr txBox="1"/>
          <p:nvPr>
            <p:ph idx="7" type="subTitle"/>
          </p:nvPr>
        </p:nvSpPr>
        <p:spPr>
          <a:xfrm>
            <a:off x="830013" y="117827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4" name="Google Shape;4234;p85"/>
          <p:cNvSpPr txBox="1"/>
          <p:nvPr>
            <p:ph idx="8" type="subTitle"/>
          </p:nvPr>
        </p:nvSpPr>
        <p:spPr>
          <a:xfrm>
            <a:off x="830013" y="174015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5" name="Google Shape;4235;p85"/>
          <p:cNvSpPr txBox="1"/>
          <p:nvPr>
            <p:ph idx="9" type="subTitle"/>
          </p:nvPr>
        </p:nvSpPr>
        <p:spPr>
          <a:xfrm>
            <a:off x="830013" y="230203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6" name="Google Shape;4236;p85"/>
          <p:cNvSpPr txBox="1"/>
          <p:nvPr>
            <p:ph idx="13" type="subTitle"/>
          </p:nvPr>
        </p:nvSpPr>
        <p:spPr>
          <a:xfrm>
            <a:off x="830013" y="2863913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7" name="Google Shape;4237;p85"/>
          <p:cNvSpPr txBox="1"/>
          <p:nvPr>
            <p:ph idx="14" type="subTitle"/>
          </p:nvPr>
        </p:nvSpPr>
        <p:spPr>
          <a:xfrm>
            <a:off x="830013" y="342579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8" name="Google Shape;4238;p85"/>
          <p:cNvSpPr txBox="1"/>
          <p:nvPr>
            <p:ph idx="15" type="subTitle"/>
          </p:nvPr>
        </p:nvSpPr>
        <p:spPr>
          <a:xfrm>
            <a:off x="830013" y="3987675"/>
            <a:ext cx="2362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9" name="Google Shape;4239;p85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0" name="Google Shape;4240;p85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4241" name="Google Shape;4241;p85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85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85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85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85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85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7" name="Google Shape;4247;p85"/>
          <p:cNvSpPr/>
          <p:nvPr/>
        </p:nvSpPr>
        <p:spPr>
          <a:xfrm rot="5400000">
            <a:off x="-2457450" y="24145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8" name="Google Shape;4248;p85"/>
          <p:cNvGrpSpPr/>
          <p:nvPr/>
        </p:nvGrpSpPr>
        <p:grpSpPr>
          <a:xfrm flipH="1">
            <a:off x="66728" y="1126132"/>
            <a:ext cx="142857" cy="3074901"/>
            <a:chOff x="255513" y="786875"/>
            <a:chExt cx="171600" cy="3693575"/>
          </a:xfrm>
        </p:grpSpPr>
        <p:sp>
          <p:nvSpPr>
            <p:cNvPr id="4249" name="Google Shape;4249;p85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85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85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85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85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85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6" name="Google Shape;4256;p8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257" name="Google Shape;4257;p8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8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8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8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8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8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8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8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8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8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8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8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8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8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8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8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8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8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8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8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8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8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8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8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8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8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8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8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8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8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8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8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8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8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8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8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93" name="Google Shape;4293;p8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4" name="Google Shape;4294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5" name="Google Shape;4295;p86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6" name="Google Shape;4296;p86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4297" name="Google Shape;4297;p8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8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8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8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8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8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8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8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8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8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7" name="Google Shape;4307;p86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8" name="Google Shape;4308;p86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4309" name="Google Shape;4309;p8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8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8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8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8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8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8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8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8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8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9" name="Google Shape;4319;p86"/>
          <p:cNvSpPr/>
          <p:nvPr/>
        </p:nvSpPr>
        <p:spPr>
          <a:xfrm rot="-5046579">
            <a:off x="8772446" y="43242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0" name="Google Shape;4320;p86"/>
          <p:cNvSpPr/>
          <p:nvPr/>
        </p:nvSpPr>
        <p:spPr>
          <a:xfrm rot="-5046579">
            <a:off x="8772446" y="39909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1" name="Google Shape;4321;p86"/>
          <p:cNvSpPr/>
          <p:nvPr/>
        </p:nvSpPr>
        <p:spPr>
          <a:xfrm rot="-5046579">
            <a:off x="8772446" y="365754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3" name="Google Shape;4323;p8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324" name="Google Shape;4324;p8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8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8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8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8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8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8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8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8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8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8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8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8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8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8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8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8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8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8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8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8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8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8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8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8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8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8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8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8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8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8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8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8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8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8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8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60" name="Google Shape;4360;p8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66723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1" name="Google Shape;4361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62" name="Google Shape;4362;p87"/>
          <p:cNvSpPr/>
          <p:nvPr/>
        </p:nvSpPr>
        <p:spPr>
          <a:xfrm rot="5400000">
            <a:off x="-555525" y="674550"/>
            <a:ext cx="171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3" name="Google Shape;4363;p87"/>
          <p:cNvGrpSpPr/>
          <p:nvPr/>
        </p:nvGrpSpPr>
        <p:grpSpPr>
          <a:xfrm flipH="1">
            <a:off x="228653" y="126007"/>
            <a:ext cx="142857" cy="1315675"/>
            <a:chOff x="255513" y="786875"/>
            <a:chExt cx="171600" cy="1580390"/>
          </a:xfrm>
        </p:grpSpPr>
        <p:sp>
          <p:nvSpPr>
            <p:cNvPr id="4364" name="Google Shape;4364;p87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87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87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7" name="Google Shape;4367;p87"/>
          <p:cNvSpPr/>
          <p:nvPr/>
        </p:nvSpPr>
        <p:spPr>
          <a:xfrm rot="5400000">
            <a:off x="7969400" y="4130700"/>
            <a:ext cx="171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8" name="Google Shape;4368;p87"/>
          <p:cNvGrpSpPr/>
          <p:nvPr/>
        </p:nvGrpSpPr>
        <p:grpSpPr>
          <a:xfrm flipH="1">
            <a:off x="8753578" y="3582157"/>
            <a:ext cx="142857" cy="1315675"/>
            <a:chOff x="255513" y="786875"/>
            <a:chExt cx="171600" cy="1580390"/>
          </a:xfrm>
        </p:grpSpPr>
        <p:sp>
          <p:nvSpPr>
            <p:cNvPr id="4369" name="Google Shape;4369;p87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87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87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2" name="Google Shape;4372;p87"/>
          <p:cNvSpPr/>
          <p:nvPr/>
        </p:nvSpPr>
        <p:spPr>
          <a:xfrm rot="-5046579">
            <a:off x="190196" y="223527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3" name="Google Shape;4373;p87"/>
          <p:cNvSpPr/>
          <p:nvPr/>
        </p:nvSpPr>
        <p:spPr>
          <a:xfrm rot="-5046579">
            <a:off x="190196" y="19018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4" name="Google Shape;4374;p87"/>
          <p:cNvSpPr/>
          <p:nvPr/>
        </p:nvSpPr>
        <p:spPr>
          <a:xfrm rot="-5046579">
            <a:off x="190196" y="26257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5" name="Google Shape;4375;p87"/>
          <p:cNvSpPr/>
          <p:nvPr/>
        </p:nvSpPr>
        <p:spPr>
          <a:xfrm rot="-5046579">
            <a:off x="8721233" y="259722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6" name="Google Shape;4376;p87"/>
          <p:cNvSpPr/>
          <p:nvPr/>
        </p:nvSpPr>
        <p:spPr>
          <a:xfrm rot="-5046579">
            <a:off x="8721233" y="22638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7" name="Google Shape;4377;p87"/>
          <p:cNvSpPr/>
          <p:nvPr/>
        </p:nvSpPr>
        <p:spPr>
          <a:xfrm rot="-5046579">
            <a:off x="8721233" y="29877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9" name="Google Shape;4379;p8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380" name="Google Shape;4380;p8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16" name="Google Shape;4416;p8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7" name="Google Shape;4417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18" name="Google Shape;4418;p88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9" name="Google Shape;4419;p88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4420" name="Google Shape;4420;p88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6" name="Google Shape;4426;p88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7" name="Google Shape;4427;p88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4428" name="Google Shape;4428;p8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8" name="Google Shape;4438;p88"/>
          <p:cNvSpPr/>
          <p:nvPr/>
        </p:nvSpPr>
        <p:spPr>
          <a:xfrm rot="-5212707">
            <a:off x="8695494" y="4579660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9" name="Google Shape;4439;p88"/>
          <p:cNvSpPr/>
          <p:nvPr/>
        </p:nvSpPr>
        <p:spPr>
          <a:xfrm rot="-5212707">
            <a:off x="8679395" y="4246674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0" name="Google Shape;4440;p88"/>
          <p:cNvSpPr/>
          <p:nvPr/>
        </p:nvSpPr>
        <p:spPr>
          <a:xfrm rot="-5212707">
            <a:off x="8663295" y="3913688"/>
            <a:ext cx="207538" cy="205668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4441" name="Shape 4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2" name="Google Shape;4442;p89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443" name="Google Shape;4443;p89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89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89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89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89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89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89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89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89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89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89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89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89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89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89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89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89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89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89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89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89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89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89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89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89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89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89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89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89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89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89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89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89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89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89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89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79" name="Google Shape;4479;p8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0" name="Google Shape;4480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81" name="Google Shape;4481;p89"/>
          <p:cNvSpPr/>
          <p:nvPr/>
        </p:nvSpPr>
        <p:spPr>
          <a:xfrm>
            <a:off x="-15513" y="4838513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2" name="Google Shape;4482;p89"/>
          <p:cNvGrpSpPr/>
          <p:nvPr/>
        </p:nvGrpSpPr>
        <p:grpSpPr>
          <a:xfrm>
            <a:off x="1534521" y="4931132"/>
            <a:ext cx="6053533" cy="129180"/>
            <a:chOff x="435450" y="197800"/>
            <a:chExt cx="8042425" cy="171600"/>
          </a:xfrm>
        </p:grpSpPr>
        <p:sp>
          <p:nvSpPr>
            <p:cNvPr id="4483" name="Google Shape;4483;p89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89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89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89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89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89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89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89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89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89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3" name="Google Shape;4493;p89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4" name="Google Shape;4494;p89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4495" name="Google Shape;4495;p89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89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89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89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89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89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1" name="Google Shape;4501;p89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2" name="Google Shape;4502;p89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4503" name="Google Shape;4503;p89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89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89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89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89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89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0" name="Google Shape;4510;p9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511" name="Google Shape;4511;p9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9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9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9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9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9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9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9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9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9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9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9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9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9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9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9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9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9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9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9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9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9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9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9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9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9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9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9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9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9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9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9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9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9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9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9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47" name="Google Shape;4547;p9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8" name="Google Shape;4548;p90"/>
          <p:cNvSpPr txBox="1"/>
          <p:nvPr>
            <p:ph hasCustomPrompt="1" type="title"/>
          </p:nvPr>
        </p:nvSpPr>
        <p:spPr>
          <a:xfrm>
            <a:off x="798388" y="2935338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49" name="Google Shape;4549;p90"/>
          <p:cNvSpPr txBox="1"/>
          <p:nvPr>
            <p:ph idx="1" type="subTitle"/>
          </p:nvPr>
        </p:nvSpPr>
        <p:spPr>
          <a:xfrm>
            <a:off x="798400" y="3704253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50" name="Google Shape;4550;p90"/>
          <p:cNvSpPr txBox="1"/>
          <p:nvPr>
            <p:ph hasCustomPrompt="1" idx="2" type="title"/>
          </p:nvPr>
        </p:nvSpPr>
        <p:spPr>
          <a:xfrm>
            <a:off x="2825700" y="1224352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51" name="Google Shape;4551;p90"/>
          <p:cNvSpPr txBox="1"/>
          <p:nvPr>
            <p:ph idx="3" type="subTitle"/>
          </p:nvPr>
        </p:nvSpPr>
        <p:spPr>
          <a:xfrm>
            <a:off x="2825700" y="1999296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52" name="Google Shape;4552;p90"/>
          <p:cNvSpPr txBox="1"/>
          <p:nvPr>
            <p:ph hasCustomPrompt="1" idx="4" type="title"/>
          </p:nvPr>
        </p:nvSpPr>
        <p:spPr>
          <a:xfrm>
            <a:off x="4853013" y="2935338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53" name="Google Shape;4553;p90"/>
          <p:cNvSpPr txBox="1"/>
          <p:nvPr>
            <p:ph idx="5" type="subTitle"/>
          </p:nvPr>
        </p:nvSpPr>
        <p:spPr>
          <a:xfrm>
            <a:off x="4853025" y="3704253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54" name="Google Shape;4554;p90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5" name="Google Shape;4555;p90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4556" name="Google Shape;4556;p90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90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90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90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90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90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90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90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90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90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6" name="Google Shape;4566;p90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7" name="Google Shape;4567;p90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4568" name="Google Shape;4568;p9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9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9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9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9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9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4" name="Google Shape;4574;p90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5" name="Google Shape;4575;p90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4576" name="Google Shape;4576;p9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9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9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9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9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9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2" name="Google Shape;4582;p90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3" name="Google Shape;4583;p90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4584" name="Google Shape;4584;p90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90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90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90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90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90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90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90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90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90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lt2"/>
        </a:solidFill>
      </p:bgPr>
    </p:bg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5" name="Google Shape;4595;p91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596" name="Google Shape;4596;p91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91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91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91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91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91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91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91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91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91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91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91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91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91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91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91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91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91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91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91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91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91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91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91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91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91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91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91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91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91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91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91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91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91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91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91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32" name="Google Shape;4632;p9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757898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3" name="Google Shape;4633;p91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34" name="Google Shape;4634;p91"/>
          <p:cNvSpPr txBox="1"/>
          <p:nvPr>
            <p:ph idx="1" type="subTitle"/>
          </p:nvPr>
        </p:nvSpPr>
        <p:spPr>
          <a:xfrm>
            <a:off x="2347900" y="15366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35" name="Google Shape;4635;p9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6" name="Google Shape;4636;p91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7" name="Google Shape;4637;p91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4638" name="Google Shape;4638;p9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9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9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9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91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91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91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91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91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91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8" name="Google Shape;4648;p91"/>
          <p:cNvSpPr/>
          <p:nvPr/>
        </p:nvSpPr>
        <p:spPr>
          <a:xfrm rot="5400000">
            <a:off x="64197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9" name="Google Shape;4649;p91"/>
          <p:cNvGrpSpPr/>
          <p:nvPr/>
        </p:nvGrpSpPr>
        <p:grpSpPr>
          <a:xfrm flipH="1">
            <a:off x="8943953" y="1164232"/>
            <a:ext cx="142857" cy="3074901"/>
            <a:chOff x="255513" y="786875"/>
            <a:chExt cx="171600" cy="3693575"/>
          </a:xfrm>
        </p:grpSpPr>
        <p:sp>
          <p:nvSpPr>
            <p:cNvPr id="4650" name="Google Shape;4650;p91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91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91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91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91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91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6" name="Google Shape;4656;p91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7" name="Google Shape;4657;p91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4658" name="Google Shape;4658;p91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91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91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91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91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91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4" name="Google Shape;4664;p91"/>
          <p:cNvSpPr/>
          <p:nvPr/>
        </p:nvSpPr>
        <p:spPr>
          <a:xfrm>
            <a:off x="-41224" y="4853300"/>
            <a:ext cx="92298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5" name="Google Shape;4665;p91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4666" name="Google Shape;4666;p91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91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91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91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91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91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91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91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91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91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2"/>
        </a:solidFill>
      </p:bgPr>
    </p:bg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7" name="Google Shape;4677;p9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678" name="Google Shape;4678;p9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9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9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9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9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9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9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9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9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9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9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9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9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9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9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9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9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9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9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9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9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9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9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9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9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9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9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9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9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9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9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9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9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9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9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9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F4EBDA">
                <a:alpha val="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4" name="Google Shape;4714;p92"/>
          <p:cNvSpPr/>
          <p:nvPr/>
        </p:nvSpPr>
        <p:spPr>
          <a:xfrm rot="5400000">
            <a:off x="-2434833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5" name="Google Shape;4715;p92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4716" name="Google Shape;4716;p92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92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92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92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92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92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2" name="Google Shape;4722;p92"/>
          <p:cNvSpPr/>
          <p:nvPr/>
        </p:nvSpPr>
        <p:spPr>
          <a:xfrm rot="5400000">
            <a:off x="6443042" y="2401663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3" name="Google Shape;4723;p92"/>
          <p:cNvGrpSpPr/>
          <p:nvPr/>
        </p:nvGrpSpPr>
        <p:grpSpPr>
          <a:xfrm flipH="1">
            <a:off x="8967220" y="1164232"/>
            <a:ext cx="142857" cy="3074901"/>
            <a:chOff x="255513" y="786875"/>
            <a:chExt cx="171600" cy="3693575"/>
          </a:xfrm>
        </p:grpSpPr>
        <p:sp>
          <p:nvSpPr>
            <p:cNvPr id="4724" name="Google Shape;4724;p92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92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92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92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92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92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0" name="Google Shape;4730;p92"/>
          <p:cNvSpPr/>
          <p:nvPr/>
        </p:nvSpPr>
        <p:spPr>
          <a:xfrm rot="-5046579">
            <a:off x="3962096" y="130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1" name="Google Shape;4731;p92"/>
          <p:cNvSpPr/>
          <p:nvPr/>
        </p:nvSpPr>
        <p:spPr>
          <a:xfrm rot="-5046579">
            <a:off x="4468233" y="130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2" name="Google Shape;4732;p92"/>
          <p:cNvSpPr/>
          <p:nvPr/>
        </p:nvSpPr>
        <p:spPr>
          <a:xfrm rot="-5046579">
            <a:off x="4974383" y="1302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3" name="Google Shape;4733;p92"/>
          <p:cNvSpPr/>
          <p:nvPr/>
        </p:nvSpPr>
        <p:spPr>
          <a:xfrm rot="-5046579">
            <a:off x="3962096" y="47212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4" name="Google Shape;4734;p92"/>
          <p:cNvSpPr/>
          <p:nvPr/>
        </p:nvSpPr>
        <p:spPr>
          <a:xfrm rot="-5046579">
            <a:off x="4468233" y="47212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5" name="Google Shape;4735;p92"/>
          <p:cNvSpPr/>
          <p:nvPr/>
        </p:nvSpPr>
        <p:spPr>
          <a:xfrm rot="-5046579">
            <a:off x="4974383" y="47212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736" name="Shape 4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7" name="Google Shape;4737;p9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738" name="Google Shape;4738;p9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9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9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9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9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9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9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9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9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9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9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9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9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9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9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9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9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9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9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9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9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9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9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9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9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9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9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9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9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9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9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9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9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9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9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9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74" name="Google Shape;4774;p9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5" name="Google Shape;4775;p93"/>
          <p:cNvGrpSpPr/>
          <p:nvPr/>
        </p:nvGrpSpPr>
        <p:grpSpPr>
          <a:xfrm flipH="1">
            <a:off x="279845" y="1164232"/>
            <a:ext cx="142857" cy="3074901"/>
            <a:chOff x="255513" y="786875"/>
            <a:chExt cx="171600" cy="3693575"/>
          </a:xfrm>
        </p:grpSpPr>
        <p:sp>
          <p:nvSpPr>
            <p:cNvPr id="4776" name="Google Shape;4776;p9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9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9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9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9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9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2" name="Google Shape;4782;p93"/>
          <p:cNvGrpSpPr/>
          <p:nvPr/>
        </p:nvGrpSpPr>
        <p:grpSpPr>
          <a:xfrm flipH="1">
            <a:off x="8738045" y="1164232"/>
            <a:ext cx="142857" cy="3074901"/>
            <a:chOff x="255513" y="786875"/>
            <a:chExt cx="171600" cy="3693575"/>
          </a:xfrm>
        </p:grpSpPr>
        <p:sp>
          <p:nvSpPr>
            <p:cNvPr id="4783" name="Google Shape;4783;p9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9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9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9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9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9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9" name="Google Shape;4789;p93"/>
          <p:cNvGrpSpPr/>
          <p:nvPr/>
        </p:nvGrpSpPr>
        <p:grpSpPr>
          <a:xfrm flipH="1" rot="5400000">
            <a:off x="1660970" y="-1245593"/>
            <a:ext cx="142857" cy="3074901"/>
            <a:chOff x="255513" y="786875"/>
            <a:chExt cx="171600" cy="3693575"/>
          </a:xfrm>
        </p:grpSpPr>
        <p:sp>
          <p:nvSpPr>
            <p:cNvPr id="4790" name="Google Shape;4790;p9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9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9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9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9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9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6" name="Google Shape;4796;p93"/>
          <p:cNvGrpSpPr/>
          <p:nvPr/>
        </p:nvGrpSpPr>
        <p:grpSpPr>
          <a:xfrm flipH="1" rot="5400000">
            <a:off x="7272020" y="-1245593"/>
            <a:ext cx="142857" cy="3074901"/>
            <a:chOff x="255513" y="786875"/>
            <a:chExt cx="171600" cy="3693575"/>
          </a:xfrm>
        </p:grpSpPr>
        <p:sp>
          <p:nvSpPr>
            <p:cNvPr id="4797" name="Google Shape;4797;p9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9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9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9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9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9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3" name="Google Shape;4803;p93"/>
          <p:cNvGrpSpPr/>
          <p:nvPr/>
        </p:nvGrpSpPr>
        <p:grpSpPr>
          <a:xfrm flipH="1" rot="5400000">
            <a:off x="1660970" y="3345457"/>
            <a:ext cx="142857" cy="3074901"/>
            <a:chOff x="255513" y="786875"/>
            <a:chExt cx="171600" cy="3693575"/>
          </a:xfrm>
        </p:grpSpPr>
        <p:sp>
          <p:nvSpPr>
            <p:cNvPr id="4804" name="Google Shape;4804;p9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9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9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9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9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9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0" name="Google Shape;4810;p93"/>
          <p:cNvGrpSpPr/>
          <p:nvPr/>
        </p:nvGrpSpPr>
        <p:grpSpPr>
          <a:xfrm flipH="1" rot="5400000">
            <a:off x="7272020" y="3345457"/>
            <a:ext cx="142857" cy="3074901"/>
            <a:chOff x="255513" y="786875"/>
            <a:chExt cx="171600" cy="3693575"/>
          </a:xfrm>
        </p:grpSpPr>
        <p:sp>
          <p:nvSpPr>
            <p:cNvPr id="4811" name="Google Shape;4811;p93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93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93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93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93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93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20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95"/>
          <p:cNvSpPr txBox="1"/>
          <p:nvPr>
            <p:ph type="ctrTitle"/>
          </p:nvPr>
        </p:nvSpPr>
        <p:spPr>
          <a:xfrm>
            <a:off x="770375" y="870350"/>
            <a:ext cx="5209500" cy="26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822" name="Google Shape;4822;p95"/>
          <p:cNvSpPr txBox="1"/>
          <p:nvPr>
            <p:ph idx="1" type="subTitle"/>
          </p:nvPr>
        </p:nvSpPr>
        <p:spPr>
          <a:xfrm>
            <a:off x="770375" y="3430100"/>
            <a:ext cx="4183800" cy="42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823" name="Google Shape;4823;p95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824" name="Google Shape;4824;p95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95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95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95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95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95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95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95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95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95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95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95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95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95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95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95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95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95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95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95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95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95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95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95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95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95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95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95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95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95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95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95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95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95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95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95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60" name="Google Shape;4860;p95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113365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1" name="Google Shape;4861;p95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2" name="Google Shape;4862;p95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4863" name="Google Shape;4863;p95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95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95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95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95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9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9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9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9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9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3" name="Google Shape;4873;p95"/>
          <p:cNvSpPr/>
          <p:nvPr/>
        </p:nvSpPr>
        <p:spPr>
          <a:xfrm>
            <a:off x="-66437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4" name="Google Shape;4874;p95"/>
          <p:cNvGrpSpPr/>
          <p:nvPr/>
        </p:nvGrpSpPr>
        <p:grpSpPr>
          <a:xfrm>
            <a:off x="1483596" y="4945919"/>
            <a:ext cx="6053533" cy="129180"/>
            <a:chOff x="435450" y="197800"/>
            <a:chExt cx="8042425" cy="171600"/>
          </a:xfrm>
        </p:grpSpPr>
        <p:sp>
          <p:nvSpPr>
            <p:cNvPr id="4875" name="Google Shape;4875;p95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95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95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95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95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95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95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95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95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95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4885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6" name="Google Shape;4886;p96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887" name="Google Shape;4887;p96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96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96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96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96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96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96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96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96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96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96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96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96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96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96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96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96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96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96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96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96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96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96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96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96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96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96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96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96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96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96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96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96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96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96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96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23" name="Google Shape;4923;p96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4" name="Google Shape;4924;p96"/>
          <p:cNvSpPr txBox="1"/>
          <p:nvPr>
            <p:ph type="title"/>
          </p:nvPr>
        </p:nvSpPr>
        <p:spPr>
          <a:xfrm>
            <a:off x="4047175" y="26275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25" name="Google Shape;4925;p96"/>
          <p:cNvSpPr txBox="1"/>
          <p:nvPr>
            <p:ph hasCustomPrompt="1" idx="2" type="title"/>
          </p:nvPr>
        </p:nvSpPr>
        <p:spPr>
          <a:xfrm>
            <a:off x="5621125" y="1797150"/>
            <a:ext cx="1235700" cy="841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26" name="Google Shape;4926;p96"/>
          <p:cNvSpPr/>
          <p:nvPr>
            <p:ph idx="3" type="pic"/>
          </p:nvPr>
        </p:nvSpPr>
        <p:spPr>
          <a:xfrm>
            <a:off x="861050" y="539500"/>
            <a:ext cx="3049800" cy="4064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7" name="Google Shape;4927;p96"/>
          <p:cNvSpPr/>
          <p:nvPr/>
        </p:nvSpPr>
        <p:spPr>
          <a:xfrm flipH="1">
            <a:off x="0" y="0"/>
            <a:ext cx="91440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8" name="Google Shape;4928;p96"/>
          <p:cNvGrpSpPr/>
          <p:nvPr/>
        </p:nvGrpSpPr>
        <p:grpSpPr>
          <a:xfrm flipH="1">
            <a:off x="1591396" y="92619"/>
            <a:ext cx="6053533" cy="129180"/>
            <a:chOff x="435450" y="197800"/>
            <a:chExt cx="8042425" cy="171600"/>
          </a:xfrm>
        </p:grpSpPr>
        <p:sp>
          <p:nvSpPr>
            <p:cNvPr id="4929" name="Google Shape;4929;p96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96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96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96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96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96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96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96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96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96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9" name="Google Shape;4939;p96"/>
          <p:cNvSpPr/>
          <p:nvPr/>
        </p:nvSpPr>
        <p:spPr>
          <a:xfrm flipH="1" rot="-5400000">
            <a:off x="-2453875" y="2452650"/>
            <a:ext cx="51912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0" name="Google Shape;4940;p96"/>
          <p:cNvGrpSpPr/>
          <p:nvPr/>
        </p:nvGrpSpPr>
        <p:grpSpPr>
          <a:xfrm>
            <a:off x="70290" y="1164232"/>
            <a:ext cx="142857" cy="3074901"/>
            <a:chOff x="255513" y="786875"/>
            <a:chExt cx="171600" cy="3693575"/>
          </a:xfrm>
        </p:grpSpPr>
        <p:sp>
          <p:nvSpPr>
            <p:cNvPr id="4941" name="Google Shape;4941;p96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96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96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96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96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96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7" name="Google Shape;4947;p96"/>
          <p:cNvSpPr/>
          <p:nvPr/>
        </p:nvSpPr>
        <p:spPr>
          <a:xfrm rot="-10446579">
            <a:off x="88219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8" name="Google Shape;4948;p96"/>
          <p:cNvSpPr/>
          <p:nvPr/>
        </p:nvSpPr>
        <p:spPr>
          <a:xfrm rot="-10446579">
            <a:off x="848862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9" name="Google Shape;4949;p96"/>
          <p:cNvSpPr/>
          <p:nvPr/>
        </p:nvSpPr>
        <p:spPr>
          <a:xfrm rot="-10446579">
            <a:off x="81552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0" name="Google Shape;4950;p96"/>
          <p:cNvSpPr/>
          <p:nvPr/>
        </p:nvSpPr>
        <p:spPr>
          <a:xfrm rot="-10446579">
            <a:off x="109314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1" name="Google Shape;4951;p96"/>
          <p:cNvSpPr/>
          <p:nvPr/>
        </p:nvSpPr>
        <p:spPr>
          <a:xfrm rot="-10446579">
            <a:off x="759771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2" name="Google Shape;4952;p96"/>
          <p:cNvSpPr/>
          <p:nvPr/>
        </p:nvSpPr>
        <p:spPr>
          <a:xfrm rot="-10446579">
            <a:off x="426396" y="47637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53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4" name="Google Shape;4954;p97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4955" name="Google Shape;4955;p97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97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97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97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97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97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97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97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97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97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97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97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97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97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97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97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97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97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97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97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97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97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97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97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97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97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97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97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97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97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97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97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97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97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97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97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91" name="Google Shape;4991;p97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10" y="-15365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2" name="Google Shape;4992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93" name="Google Shape;4993;p97"/>
          <p:cNvSpPr txBox="1"/>
          <p:nvPr>
            <p:ph idx="1" type="body"/>
          </p:nvPr>
        </p:nvSpPr>
        <p:spPr>
          <a:xfrm>
            <a:off x="720000" y="1120376"/>
            <a:ext cx="7704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●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○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■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●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○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■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●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○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"/>
              <a:buChar char="■"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994" name="Google Shape;4994;p97"/>
          <p:cNvSpPr/>
          <p:nvPr/>
        </p:nvSpPr>
        <p:spPr>
          <a:xfrm>
            <a:off x="-15475" y="0"/>
            <a:ext cx="91440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5" name="Google Shape;4995;p97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4996" name="Google Shape;4996;p97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97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97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97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97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97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97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97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97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97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6" name="Google Shape;5006;p97"/>
          <p:cNvSpPr/>
          <p:nvPr/>
        </p:nvSpPr>
        <p:spPr>
          <a:xfrm rot="5400000">
            <a:off x="6391200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7" name="Google Shape;5007;p97"/>
          <p:cNvGrpSpPr/>
          <p:nvPr/>
        </p:nvGrpSpPr>
        <p:grpSpPr>
          <a:xfrm flipH="1">
            <a:off x="8915378" y="1164232"/>
            <a:ext cx="142857" cy="3074901"/>
            <a:chOff x="255513" y="786875"/>
            <a:chExt cx="171600" cy="3693575"/>
          </a:xfrm>
        </p:grpSpPr>
        <p:sp>
          <p:nvSpPr>
            <p:cNvPr id="5008" name="Google Shape;5008;p97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97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97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97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97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97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4" name="Google Shape;5014;p97"/>
          <p:cNvSpPr/>
          <p:nvPr/>
        </p:nvSpPr>
        <p:spPr>
          <a:xfrm rot="353421">
            <a:off x="467721" y="61455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5" name="Google Shape;5015;p97"/>
          <p:cNvSpPr/>
          <p:nvPr/>
        </p:nvSpPr>
        <p:spPr>
          <a:xfrm rot="353421">
            <a:off x="7782921" y="4812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6" name="Google Shape;5016;p97"/>
          <p:cNvSpPr/>
          <p:nvPr/>
        </p:nvSpPr>
        <p:spPr>
          <a:xfrm rot="353421">
            <a:off x="8116296" y="4812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7" name="Google Shape;5017;p97"/>
          <p:cNvSpPr/>
          <p:nvPr/>
        </p:nvSpPr>
        <p:spPr>
          <a:xfrm rot="353421">
            <a:off x="8449671" y="4812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18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" name="Google Shape;5019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20" name="Google Shape;5020;p98"/>
          <p:cNvSpPr txBox="1"/>
          <p:nvPr>
            <p:ph idx="1" type="subTitle"/>
          </p:nvPr>
        </p:nvSpPr>
        <p:spPr>
          <a:xfrm>
            <a:off x="4929964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21" name="Google Shape;5021;p98"/>
          <p:cNvSpPr txBox="1"/>
          <p:nvPr>
            <p:ph idx="2" type="subTitle"/>
          </p:nvPr>
        </p:nvSpPr>
        <p:spPr>
          <a:xfrm>
            <a:off x="1659825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22" name="Google Shape;5022;p98"/>
          <p:cNvSpPr txBox="1"/>
          <p:nvPr>
            <p:ph idx="3" type="subTitle"/>
          </p:nvPr>
        </p:nvSpPr>
        <p:spPr>
          <a:xfrm>
            <a:off x="1659825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23" name="Google Shape;5023;p98"/>
          <p:cNvSpPr txBox="1"/>
          <p:nvPr>
            <p:ph idx="4" type="subTitle"/>
          </p:nvPr>
        </p:nvSpPr>
        <p:spPr>
          <a:xfrm>
            <a:off x="4929966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024" name="Google Shape;5024;p98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025" name="Google Shape;5025;p98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98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98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98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98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98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98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98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98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98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98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98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98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98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98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98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98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98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98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98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98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98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98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98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98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98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98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98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98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98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98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98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98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98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98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98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61" name="Google Shape;5061;p98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36790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2" name="Google Shape;5062;p98"/>
          <p:cNvSpPr/>
          <p:nvPr/>
        </p:nvSpPr>
        <p:spPr>
          <a:xfrm>
            <a:off x="-66437" y="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3" name="Google Shape;5063;p98"/>
          <p:cNvGrpSpPr/>
          <p:nvPr/>
        </p:nvGrpSpPr>
        <p:grpSpPr>
          <a:xfrm>
            <a:off x="455971" y="92619"/>
            <a:ext cx="6053533" cy="129180"/>
            <a:chOff x="435450" y="197800"/>
            <a:chExt cx="8042425" cy="171600"/>
          </a:xfrm>
        </p:grpSpPr>
        <p:sp>
          <p:nvSpPr>
            <p:cNvPr id="5064" name="Google Shape;5064;p9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9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9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9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9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9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9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9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9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9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4" name="Google Shape;5074;p98"/>
          <p:cNvSpPr/>
          <p:nvPr/>
        </p:nvSpPr>
        <p:spPr>
          <a:xfrm>
            <a:off x="-66437" y="4853300"/>
            <a:ext cx="92298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5" name="Google Shape;5075;p98"/>
          <p:cNvGrpSpPr/>
          <p:nvPr/>
        </p:nvGrpSpPr>
        <p:grpSpPr>
          <a:xfrm>
            <a:off x="2713096" y="4945919"/>
            <a:ext cx="6053533" cy="129180"/>
            <a:chOff x="435450" y="197800"/>
            <a:chExt cx="8042425" cy="171600"/>
          </a:xfrm>
        </p:grpSpPr>
        <p:sp>
          <p:nvSpPr>
            <p:cNvPr id="5076" name="Google Shape;5076;p98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98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98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98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98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98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98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98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98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98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7" name="Google Shape;5087;p99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088" name="Google Shape;5088;p99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99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99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99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99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99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99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99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99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99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99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99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99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99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99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99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99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99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99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99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99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99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99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99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99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99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99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99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99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99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99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99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99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99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99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99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24" name="Google Shape;5124;p99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5" name="Google Shape;5125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26" name="Google Shape;5126;p99"/>
          <p:cNvSpPr/>
          <p:nvPr/>
        </p:nvSpPr>
        <p:spPr>
          <a:xfrm>
            <a:off x="5328093" y="4853300"/>
            <a:ext cx="3835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7" name="Google Shape;5127;p99"/>
          <p:cNvGrpSpPr/>
          <p:nvPr/>
        </p:nvGrpSpPr>
        <p:grpSpPr>
          <a:xfrm>
            <a:off x="6004413" y="4945919"/>
            <a:ext cx="2762217" cy="129180"/>
            <a:chOff x="4808131" y="197800"/>
            <a:chExt cx="3669744" cy="171600"/>
          </a:xfrm>
        </p:grpSpPr>
        <p:sp>
          <p:nvSpPr>
            <p:cNvPr id="5128" name="Google Shape;5128;p99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99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99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99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99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3" name="Google Shape;5133;p99"/>
          <p:cNvSpPr/>
          <p:nvPr/>
        </p:nvSpPr>
        <p:spPr>
          <a:xfrm>
            <a:off x="-117370" y="130625"/>
            <a:ext cx="3835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4" name="Google Shape;5134;p99"/>
          <p:cNvGrpSpPr/>
          <p:nvPr/>
        </p:nvGrpSpPr>
        <p:grpSpPr>
          <a:xfrm>
            <a:off x="558950" y="223244"/>
            <a:ext cx="2762217" cy="129180"/>
            <a:chOff x="4808131" y="197800"/>
            <a:chExt cx="3669744" cy="171600"/>
          </a:xfrm>
        </p:grpSpPr>
        <p:sp>
          <p:nvSpPr>
            <p:cNvPr id="5135" name="Google Shape;5135;p99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99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99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99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99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0" name="Google Shape;5140;p99"/>
          <p:cNvSpPr/>
          <p:nvPr/>
        </p:nvSpPr>
        <p:spPr>
          <a:xfrm rot="-10446579">
            <a:off x="4617646" y="1893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1" name="Google Shape;5141;p99"/>
          <p:cNvSpPr/>
          <p:nvPr/>
        </p:nvSpPr>
        <p:spPr>
          <a:xfrm rot="-10446579">
            <a:off x="4284271" y="1893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2" name="Google Shape;5142;p99"/>
          <p:cNvSpPr/>
          <p:nvPr/>
        </p:nvSpPr>
        <p:spPr>
          <a:xfrm rot="-10446579">
            <a:off x="3950896" y="18932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3" name="Google Shape;5143;p99"/>
          <p:cNvSpPr/>
          <p:nvPr/>
        </p:nvSpPr>
        <p:spPr>
          <a:xfrm rot="-10446579">
            <a:off x="4903396" y="4859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4" name="Google Shape;5144;p99"/>
          <p:cNvSpPr/>
          <p:nvPr/>
        </p:nvSpPr>
        <p:spPr>
          <a:xfrm rot="-10446579">
            <a:off x="4570021" y="4859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5" name="Google Shape;5145;p99"/>
          <p:cNvSpPr/>
          <p:nvPr/>
        </p:nvSpPr>
        <p:spPr>
          <a:xfrm rot="-10446579">
            <a:off x="4236646" y="4859396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7" name="Google Shape;5147;p100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148" name="Google Shape;5148;p100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100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100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100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100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100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100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100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100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100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100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100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100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100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100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100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100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100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100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100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100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100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100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100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100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100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100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100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100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100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100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100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100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100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100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100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84" name="Google Shape;5184;p100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5" name="Google Shape;5185;p100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86" name="Google Shape;5186;p100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187" name="Google Shape;5187;p100"/>
          <p:cNvSpPr/>
          <p:nvPr>
            <p:ph idx="2" type="pic"/>
          </p:nvPr>
        </p:nvSpPr>
        <p:spPr>
          <a:xfrm flipH="1">
            <a:off x="5643775" y="539500"/>
            <a:ext cx="2787000" cy="406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8" name="Google Shape;5188;p100"/>
          <p:cNvSpPr/>
          <p:nvPr/>
        </p:nvSpPr>
        <p:spPr>
          <a:xfrm>
            <a:off x="-15475" y="0"/>
            <a:ext cx="91440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9" name="Google Shape;5189;p100"/>
          <p:cNvSpPr/>
          <p:nvPr/>
        </p:nvSpPr>
        <p:spPr>
          <a:xfrm rot="5400000">
            <a:off x="-2434833" y="2452650"/>
            <a:ext cx="5191200" cy="3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0" name="Google Shape;5190;p100"/>
          <p:cNvGrpSpPr/>
          <p:nvPr/>
        </p:nvGrpSpPr>
        <p:grpSpPr>
          <a:xfrm>
            <a:off x="1483596" y="92619"/>
            <a:ext cx="6053533" cy="129180"/>
            <a:chOff x="435450" y="197800"/>
            <a:chExt cx="8042425" cy="171600"/>
          </a:xfrm>
        </p:grpSpPr>
        <p:sp>
          <p:nvSpPr>
            <p:cNvPr id="5191" name="Google Shape;5191;p100"/>
            <p:cNvSpPr/>
            <p:nvPr/>
          </p:nvSpPr>
          <p:spPr>
            <a:xfrm>
              <a:off x="435450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100"/>
            <p:cNvSpPr/>
            <p:nvPr/>
          </p:nvSpPr>
          <p:spPr>
            <a:xfrm>
              <a:off x="1309986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100"/>
            <p:cNvSpPr/>
            <p:nvPr/>
          </p:nvSpPr>
          <p:spPr>
            <a:xfrm>
              <a:off x="2184522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100"/>
            <p:cNvSpPr/>
            <p:nvPr/>
          </p:nvSpPr>
          <p:spPr>
            <a:xfrm>
              <a:off x="3059058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100"/>
            <p:cNvSpPr/>
            <p:nvPr/>
          </p:nvSpPr>
          <p:spPr>
            <a:xfrm>
              <a:off x="3933594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100"/>
            <p:cNvSpPr/>
            <p:nvPr/>
          </p:nvSpPr>
          <p:spPr>
            <a:xfrm>
              <a:off x="4808131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100"/>
            <p:cNvSpPr/>
            <p:nvPr/>
          </p:nvSpPr>
          <p:spPr>
            <a:xfrm>
              <a:off x="5682667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100"/>
            <p:cNvSpPr/>
            <p:nvPr/>
          </p:nvSpPr>
          <p:spPr>
            <a:xfrm>
              <a:off x="6557203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100"/>
            <p:cNvSpPr/>
            <p:nvPr/>
          </p:nvSpPr>
          <p:spPr>
            <a:xfrm>
              <a:off x="7431739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100"/>
            <p:cNvSpPr/>
            <p:nvPr/>
          </p:nvSpPr>
          <p:spPr>
            <a:xfrm>
              <a:off x="8306275" y="19780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1" name="Google Shape;5201;p100"/>
          <p:cNvGrpSpPr/>
          <p:nvPr/>
        </p:nvGrpSpPr>
        <p:grpSpPr>
          <a:xfrm flipH="1">
            <a:off x="89345" y="1164232"/>
            <a:ext cx="142857" cy="3074901"/>
            <a:chOff x="255513" y="786875"/>
            <a:chExt cx="171600" cy="3693575"/>
          </a:xfrm>
        </p:grpSpPr>
        <p:sp>
          <p:nvSpPr>
            <p:cNvPr id="5202" name="Google Shape;5202;p100"/>
            <p:cNvSpPr/>
            <p:nvPr/>
          </p:nvSpPr>
          <p:spPr>
            <a:xfrm>
              <a:off x="255513" y="78687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100"/>
            <p:cNvSpPr/>
            <p:nvPr/>
          </p:nvSpPr>
          <p:spPr>
            <a:xfrm>
              <a:off x="255513" y="149127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100"/>
            <p:cNvSpPr/>
            <p:nvPr/>
          </p:nvSpPr>
          <p:spPr>
            <a:xfrm>
              <a:off x="255513" y="219566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100"/>
            <p:cNvSpPr/>
            <p:nvPr/>
          </p:nvSpPr>
          <p:spPr>
            <a:xfrm>
              <a:off x="255513" y="290006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100"/>
            <p:cNvSpPr/>
            <p:nvPr/>
          </p:nvSpPr>
          <p:spPr>
            <a:xfrm>
              <a:off x="255513" y="3604455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100"/>
            <p:cNvSpPr/>
            <p:nvPr/>
          </p:nvSpPr>
          <p:spPr>
            <a:xfrm>
              <a:off x="255513" y="4308850"/>
              <a:ext cx="171600" cy="171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8" name="Google Shape;5208;p100"/>
          <p:cNvSpPr/>
          <p:nvPr/>
        </p:nvSpPr>
        <p:spPr>
          <a:xfrm rot="-10446579">
            <a:off x="165919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9" name="Google Shape;5209;p100"/>
          <p:cNvSpPr/>
          <p:nvPr/>
        </p:nvSpPr>
        <p:spPr>
          <a:xfrm rot="-10446579">
            <a:off x="1325821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0" name="Google Shape;5210;p100"/>
          <p:cNvSpPr/>
          <p:nvPr/>
        </p:nvSpPr>
        <p:spPr>
          <a:xfrm rot="-10446579">
            <a:off x="992446" y="4734632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Google Shape;5212;p101"/>
          <p:cNvSpPr txBox="1"/>
          <p:nvPr>
            <p:ph type="title"/>
          </p:nvPr>
        </p:nvSpPr>
        <p:spPr>
          <a:xfrm>
            <a:off x="2290725" y="1889851"/>
            <a:ext cx="4508100" cy="18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10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213" name="Google Shape;5213;p101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214" name="Google Shape;5214;p101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101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101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101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101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101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101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101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101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101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101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101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101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101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101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101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101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101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101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101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101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101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101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101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101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101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101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101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101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101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101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101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101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101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101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101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7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50" name="Google Shape;5250;p101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10" y="-113775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1" name="Google Shape;5251;p101"/>
          <p:cNvSpPr/>
          <p:nvPr/>
        </p:nvSpPr>
        <p:spPr>
          <a:xfrm rot="-10446579">
            <a:off x="487621" y="5496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52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3" name="Google Shape;5253;p102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254" name="Google Shape;5254;p102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102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102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102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102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102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102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102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102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102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102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102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102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102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102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102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102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102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102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102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102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102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102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102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102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102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102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102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102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102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102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102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102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102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102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102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90" name="Google Shape;5290;p102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1" name="Google Shape;5291;p102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92" name="Google Shape;5292;p102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93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4" name="Google Shape;5294;p103"/>
          <p:cNvGrpSpPr/>
          <p:nvPr/>
        </p:nvGrpSpPr>
        <p:grpSpPr>
          <a:xfrm>
            <a:off x="-51845" y="-272174"/>
            <a:ext cx="9247686" cy="5748189"/>
            <a:chOff x="1580125" y="-272175"/>
            <a:chExt cx="5748189" cy="5748189"/>
          </a:xfrm>
        </p:grpSpPr>
        <p:sp>
          <p:nvSpPr>
            <p:cNvPr id="5295" name="Google Shape;5295;p103"/>
            <p:cNvSpPr/>
            <p:nvPr/>
          </p:nvSpPr>
          <p:spPr>
            <a:xfrm>
              <a:off x="1850498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35593" y="1"/>
                  </a:moveTo>
                  <a:lnTo>
                    <a:pt x="0" y="39289"/>
                  </a:lnTo>
                  <a:lnTo>
                    <a:pt x="5090" y="39289"/>
                  </a:lnTo>
                  <a:lnTo>
                    <a:pt x="3559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103"/>
            <p:cNvSpPr/>
            <p:nvPr/>
          </p:nvSpPr>
          <p:spPr>
            <a:xfrm>
              <a:off x="3834182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8476" y="1"/>
                  </a:moveTo>
                  <a:lnTo>
                    <a:pt x="0" y="39289"/>
                  </a:lnTo>
                  <a:lnTo>
                    <a:pt x="3077" y="39289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103"/>
            <p:cNvSpPr/>
            <p:nvPr/>
          </p:nvSpPr>
          <p:spPr>
            <a:xfrm>
              <a:off x="2646034" y="2601925"/>
              <a:ext cx="1808257" cy="2874089"/>
            </a:xfrm>
            <a:custGeom>
              <a:rect b="b" l="l" r="r" t="t"/>
              <a:pathLst>
                <a:path extrusionOk="0" h="39289" w="24719">
                  <a:moveTo>
                    <a:pt x="24718" y="1"/>
                  </a:moveTo>
                  <a:lnTo>
                    <a:pt x="0" y="39289"/>
                  </a:lnTo>
                  <a:lnTo>
                    <a:pt x="3982" y="39289"/>
                  </a:lnTo>
                  <a:lnTo>
                    <a:pt x="2471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103"/>
            <p:cNvSpPr/>
            <p:nvPr/>
          </p:nvSpPr>
          <p:spPr>
            <a:xfrm>
              <a:off x="3282829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16013" y="1"/>
                  </a:moveTo>
                  <a:lnTo>
                    <a:pt x="0" y="39289"/>
                  </a:lnTo>
                  <a:lnTo>
                    <a:pt x="3380" y="39289"/>
                  </a:lnTo>
                  <a:lnTo>
                    <a:pt x="16013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103"/>
            <p:cNvSpPr/>
            <p:nvPr/>
          </p:nvSpPr>
          <p:spPr>
            <a:xfrm>
              <a:off x="1580125" y="2601925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39289" y="1"/>
                  </a:moveTo>
                  <a:lnTo>
                    <a:pt x="0" y="30504"/>
                  </a:lnTo>
                  <a:lnTo>
                    <a:pt x="0" y="35593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103"/>
            <p:cNvSpPr/>
            <p:nvPr/>
          </p:nvSpPr>
          <p:spPr>
            <a:xfrm>
              <a:off x="1580125" y="2601925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39289" y="1"/>
                  </a:moveTo>
                  <a:lnTo>
                    <a:pt x="0" y="12634"/>
                  </a:lnTo>
                  <a:lnTo>
                    <a:pt x="0" y="16014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103"/>
            <p:cNvSpPr/>
            <p:nvPr/>
          </p:nvSpPr>
          <p:spPr>
            <a:xfrm>
              <a:off x="1580125" y="2492781"/>
              <a:ext cx="2874162" cy="218287"/>
            </a:xfrm>
            <a:custGeom>
              <a:rect b="b" l="l" r="r" t="t"/>
              <a:pathLst>
                <a:path extrusionOk="0" h="2984" w="39290">
                  <a:moveTo>
                    <a:pt x="0" y="1"/>
                  </a:moveTo>
                  <a:lnTo>
                    <a:pt x="0" y="2984"/>
                  </a:lnTo>
                  <a:lnTo>
                    <a:pt x="39289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103"/>
            <p:cNvSpPr/>
            <p:nvPr/>
          </p:nvSpPr>
          <p:spPr>
            <a:xfrm>
              <a:off x="1580125" y="2601925"/>
              <a:ext cx="2874162" cy="620114"/>
            </a:xfrm>
            <a:custGeom>
              <a:rect b="b" l="l" r="r" t="t"/>
              <a:pathLst>
                <a:path extrusionOk="0" h="8477" w="39290">
                  <a:moveTo>
                    <a:pt x="39289" y="1"/>
                  </a:moveTo>
                  <a:lnTo>
                    <a:pt x="0" y="5400"/>
                  </a:lnTo>
                  <a:lnTo>
                    <a:pt x="0" y="8477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103"/>
            <p:cNvSpPr/>
            <p:nvPr/>
          </p:nvSpPr>
          <p:spPr>
            <a:xfrm>
              <a:off x="1580125" y="2601925"/>
              <a:ext cx="2874162" cy="1808183"/>
            </a:xfrm>
            <a:custGeom>
              <a:rect b="b" l="l" r="r" t="t"/>
              <a:pathLst>
                <a:path extrusionOk="0" h="24718" w="39290">
                  <a:moveTo>
                    <a:pt x="39289" y="1"/>
                  </a:moveTo>
                  <a:lnTo>
                    <a:pt x="0" y="20737"/>
                  </a:lnTo>
                  <a:lnTo>
                    <a:pt x="0" y="24718"/>
                  </a:lnTo>
                  <a:lnTo>
                    <a:pt x="39289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103"/>
            <p:cNvSpPr/>
            <p:nvPr/>
          </p:nvSpPr>
          <p:spPr>
            <a:xfrm>
              <a:off x="4454225" y="2601925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0" y="1"/>
                  </a:moveTo>
                  <a:lnTo>
                    <a:pt x="39288" y="16014"/>
                  </a:lnTo>
                  <a:lnTo>
                    <a:pt x="39288" y="126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103"/>
            <p:cNvSpPr/>
            <p:nvPr/>
          </p:nvSpPr>
          <p:spPr>
            <a:xfrm>
              <a:off x="4454225" y="2601925"/>
              <a:ext cx="2874089" cy="1808183"/>
            </a:xfrm>
            <a:custGeom>
              <a:rect b="b" l="l" r="r" t="t"/>
              <a:pathLst>
                <a:path extrusionOk="0" h="24718" w="39289">
                  <a:moveTo>
                    <a:pt x="0" y="1"/>
                  </a:moveTo>
                  <a:lnTo>
                    <a:pt x="39288" y="24718"/>
                  </a:lnTo>
                  <a:lnTo>
                    <a:pt x="39288" y="207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103"/>
            <p:cNvSpPr/>
            <p:nvPr/>
          </p:nvSpPr>
          <p:spPr>
            <a:xfrm>
              <a:off x="4454225" y="2601925"/>
              <a:ext cx="2874089" cy="620114"/>
            </a:xfrm>
            <a:custGeom>
              <a:rect b="b" l="l" r="r" t="t"/>
              <a:pathLst>
                <a:path extrusionOk="0" h="8477" w="39289">
                  <a:moveTo>
                    <a:pt x="0" y="1"/>
                  </a:moveTo>
                  <a:lnTo>
                    <a:pt x="39288" y="8477"/>
                  </a:lnTo>
                  <a:lnTo>
                    <a:pt x="39288" y="5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103"/>
            <p:cNvSpPr/>
            <p:nvPr/>
          </p:nvSpPr>
          <p:spPr>
            <a:xfrm>
              <a:off x="4454225" y="2601925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0" y="1"/>
                  </a:moveTo>
                  <a:lnTo>
                    <a:pt x="39288" y="35593"/>
                  </a:lnTo>
                  <a:lnTo>
                    <a:pt x="39288" y="305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103"/>
            <p:cNvSpPr/>
            <p:nvPr/>
          </p:nvSpPr>
          <p:spPr>
            <a:xfrm>
              <a:off x="4454225" y="2601925"/>
              <a:ext cx="620114" cy="2874089"/>
            </a:xfrm>
            <a:custGeom>
              <a:rect b="b" l="l" r="r" t="t"/>
              <a:pathLst>
                <a:path extrusionOk="0" h="39289" w="8477">
                  <a:moveTo>
                    <a:pt x="0" y="1"/>
                  </a:moveTo>
                  <a:lnTo>
                    <a:pt x="5400" y="39289"/>
                  </a:lnTo>
                  <a:lnTo>
                    <a:pt x="847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103"/>
            <p:cNvSpPr/>
            <p:nvPr/>
          </p:nvSpPr>
          <p:spPr>
            <a:xfrm>
              <a:off x="4345081" y="2601925"/>
              <a:ext cx="218360" cy="2874089"/>
            </a:xfrm>
            <a:custGeom>
              <a:rect b="b" l="l" r="r" t="t"/>
              <a:pathLst>
                <a:path extrusionOk="0" h="39289" w="2985">
                  <a:moveTo>
                    <a:pt x="1492" y="1"/>
                  </a:moveTo>
                  <a:lnTo>
                    <a:pt x="0" y="39289"/>
                  </a:lnTo>
                  <a:lnTo>
                    <a:pt x="2985" y="3928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103"/>
            <p:cNvSpPr/>
            <p:nvPr/>
          </p:nvSpPr>
          <p:spPr>
            <a:xfrm>
              <a:off x="4454225" y="2601925"/>
              <a:ext cx="1171464" cy="2874089"/>
            </a:xfrm>
            <a:custGeom>
              <a:rect b="b" l="l" r="r" t="t"/>
              <a:pathLst>
                <a:path extrusionOk="0" h="39289" w="16014">
                  <a:moveTo>
                    <a:pt x="0" y="1"/>
                  </a:moveTo>
                  <a:lnTo>
                    <a:pt x="12633" y="39289"/>
                  </a:lnTo>
                  <a:lnTo>
                    <a:pt x="1601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103"/>
            <p:cNvSpPr/>
            <p:nvPr/>
          </p:nvSpPr>
          <p:spPr>
            <a:xfrm>
              <a:off x="4454225" y="2601925"/>
              <a:ext cx="2603790" cy="2874089"/>
            </a:xfrm>
            <a:custGeom>
              <a:rect b="b" l="l" r="r" t="t"/>
              <a:pathLst>
                <a:path extrusionOk="0" h="39289" w="35594">
                  <a:moveTo>
                    <a:pt x="0" y="1"/>
                  </a:moveTo>
                  <a:lnTo>
                    <a:pt x="30504" y="39289"/>
                  </a:lnTo>
                  <a:lnTo>
                    <a:pt x="35594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103"/>
            <p:cNvSpPr/>
            <p:nvPr/>
          </p:nvSpPr>
          <p:spPr>
            <a:xfrm>
              <a:off x="4454225" y="2601925"/>
              <a:ext cx="1808183" cy="2874089"/>
            </a:xfrm>
            <a:custGeom>
              <a:rect b="b" l="l" r="r" t="t"/>
              <a:pathLst>
                <a:path extrusionOk="0" h="39289" w="24718">
                  <a:moveTo>
                    <a:pt x="0" y="1"/>
                  </a:moveTo>
                  <a:lnTo>
                    <a:pt x="20737" y="39289"/>
                  </a:lnTo>
                  <a:lnTo>
                    <a:pt x="24717" y="392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103"/>
            <p:cNvSpPr/>
            <p:nvPr/>
          </p:nvSpPr>
          <p:spPr>
            <a:xfrm>
              <a:off x="4454225" y="-272175"/>
              <a:ext cx="1808183" cy="2874162"/>
            </a:xfrm>
            <a:custGeom>
              <a:rect b="b" l="l" r="r" t="t"/>
              <a:pathLst>
                <a:path extrusionOk="0" h="39290" w="24718">
                  <a:moveTo>
                    <a:pt x="20737" y="1"/>
                  </a:moveTo>
                  <a:lnTo>
                    <a:pt x="0" y="39290"/>
                  </a:lnTo>
                  <a:lnTo>
                    <a:pt x="0" y="39290"/>
                  </a:lnTo>
                  <a:lnTo>
                    <a:pt x="2471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103"/>
            <p:cNvSpPr/>
            <p:nvPr/>
          </p:nvSpPr>
          <p:spPr>
            <a:xfrm>
              <a:off x="4454225" y="-1802"/>
              <a:ext cx="2874089" cy="2603790"/>
            </a:xfrm>
            <a:custGeom>
              <a:rect b="b" l="l" r="r" t="t"/>
              <a:pathLst>
                <a:path extrusionOk="0" h="35594" w="39289">
                  <a:moveTo>
                    <a:pt x="39288" y="0"/>
                  </a:moveTo>
                  <a:lnTo>
                    <a:pt x="0" y="35594"/>
                  </a:lnTo>
                  <a:lnTo>
                    <a:pt x="0" y="35594"/>
                  </a:lnTo>
                  <a:lnTo>
                    <a:pt x="39288" y="5090"/>
                  </a:lnTo>
                  <a:lnTo>
                    <a:pt x="39288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103"/>
            <p:cNvSpPr/>
            <p:nvPr/>
          </p:nvSpPr>
          <p:spPr>
            <a:xfrm>
              <a:off x="4454225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30504" y="1"/>
                  </a:moveTo>
                  <a:lnTo>
                    <a:pt x="0" y="39290"/>
                  </a:lnTo>
                  <a:lnTo>
                    <a:pt x="3559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103"/>
            <p:cNvSpPr/>
            <p:nvPr/>
          </p:nvSpPr>
          <p:spPr>
            <a:xfrm>
              <a:off x="1580125" y="1981809"/>
              <a:ext cx="2874162" cy="620187"/>
            </a:xfrm>
            <a:custGeom>
              <a:rect b="b" l="l" r="r" t="t"/>
              <a:pathLst>
                <a:path extrusionOk="0" h="8478" w="39290">
                  <a:moveTo>
                    <a:pt x="0" y="1"/>
                  </a:moveTo>
                  <a:lnTo>
                    <a:pt x="0" y="3078"/>
                  </a:lnTo>
                  <a:lnTo>
                    <a:pt x="39289" y="8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103"/>
            <p:cNvSpPr/>
            <p:nvPr/>
          </p:nvSpPr>
          <p:spPr>
            <a:xfrm>
              <a:off x="4454225" y="2492781"/>
              <a:ext cx="2874089" cy="218287"/>
            </a:xfrm>
            <a:custGeom>
              <a:rect b="b" l="l" r="r" t="t"/>
              <a:pathLst>
                <a:path extrusionOk="0" h="2984" w="39289">
                  <a:moveTo>
                    <a:pt x="39288" y="1"/>
                  </a:moveTo>
                  <a:lnTo>
                    <a:pt x="0" y="1493"/>
                  </a:lnTo>
                  <a:lnTo>
                    <a:pt x="39288" y="2984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103"/>
            <p:cNvSpPr/>
            <p:nvPr/>
          </p:nvSpPr>
          <p:spPr>
            <a:xfrm>
              <a:off x="4454225" y="1981809"/>
              <a:ext cx="2874089" cy="620187"/>
            </a:xfrm>
            <a:custGeom>
              <a:rect b="b" l="l" r="r" t="t"/>
              <a:pathLst>
                <a:path extrusionOk="0" h="8478" w="39289">
                  <a:moveTo>
                    <a:pt x="39288" y="1"/>
                  </a:moveTo>
                  <a:lnTo>
                    <a:pt x="0" y="8478"/>
                  </a:lnTo>
                  <a:lnTo>
                    <a:pt x="0" y="8478"/>
                  </a:lnTo>
                  <a:lnTo>
                    <a:pt x="39288" y="3078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103"/>
            <p:cNvSpPr/>
            <p:nvPr/>
          </p:nvSpPr>
          <p:spPr>
            <a:xfrm>
              <a:off x="4454225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5400" y="1"/>
                  </a:moveTo>
                  <a:lnTo>
                    <a:pt x="0" y="39290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103"/>
            <p:cNvSpPr/>
            <p:nvPr/>
          </p:nvSpPr>
          <p:spPr>
            <a:xfrm>
              <a:off x="4454225" y="793734"/>
              <a:ext cx="2874089" cy="1808257"/>
            </a:xfrm>
            <a:custGeom>
              <a:rect b="b" l="l" r="r" t="t"/>
              <a:pathLst>
                <a:path extrusionOk="0" h="24719" w="39289">
                  <a:moveTo>
                    <a:pt x="39288" y="1"/>
                  </a:moveTo>
                  <a:lnTo>
                    <a:pt x="0" y="24719"/>
                  </a:lnTo>
                  <a:lnTo>
                    <a:pt x="0" y="24719"/>
                  </a:lnTo>
                  <a:lnTo>
                    <a:pt x="39288" y="3981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103"/>
            <p:cNvSpPr/>
            <p:nvPr/>
          </p:nvSpPr>
          <p:spPr>
            <a:xfrm>
              <a:off x="4454225" y="1430529"/>
              <a:ext cx="2874089" cy="1171464"/>
            </a:xfrm>
            <a:custGeom>
              <a:rect b="b" l="l" r="r" t="t"/>
              <a:pathLst>
                <a:path extrusionOk="0" h="16014" w="39289">
                  <a:moveTo>
                    <a:pt x="39288" y="1"/>
                  </a:moveTo>
                  <a:lnTo>
                    <a:pt x="0" y="16014"/>
                  </a:lnTo>
                  <a:lnTo>
                    <a:pt x="39288" y="3380"/>
                  </a:lnTo>
                  <a:lnTo>
                    <a:pt x="39288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103"/>
            <p:cNvSpPr/>
            <p:nvPr/>
          </p:nvSpPr>
          <p:spPr>
            <a:xfrm>
              <a:off x="4454225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12633" y="1"/>
                  </a:moveTo>
                  <a:lnTo>
                    <a:pt x="0" y="39290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103"/>
            <p:cNvSpPr/>
            <p:nvPr/>
          </p:nvSpPr>
          <p:spPr>
            <a:xfrm>
              <a:off x="1580125" y="793734"/>
              <a:ext cx="2874162" cy="1808257"/>
            </a:xfrm>
            <a:custGeom>
              <a:rect b="b" l="l" r="r" t="t"/>
              <a:pathLst>
                <a:path extrusionOk="0" h="24719" w="39290">
                  <a:moveTo>
                    <a:pt x="0" y="1"/>
                  </a:moveTo>
                  <a:lnTo>
                    <a:pt x="0" y="3981"/>
                  </a:lnTo>
                  <a:lnTo>
                    <a:pt x="39289" y="2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103"/>
            <p:cNvSpPr/>
            <p:nvPr/>
          </p:nvSpPr>
          <p:spPr>
            <a:xfrm>
              <a:off x="1850498" y="-272175"/>
              <a:ext cx="2603790" cy="2874162"/>
            </a:xfrm>
            <a:custGeom>
              <a:rect b="b" l="l" r="r" t="t"/>
              <a:pathLst>
                <a:path extrusionOk="0" h="39290" w="35594">
                  <a:moveTo>
                    <a:pt x="0" y="1"/>
                  </a:moveTo>
                  <a:lnTo>
                    <a:pt x="35593" y="39290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103"/>
            <p:cNvSpPr/>
            <p:nvPr/>
          </p:nvSpPr>
          <p:spPr>
            <a:xfrm>
              <a:off x="1580125" y="-1802"/>
              <a:ext cx="2874162" cy="2603790"/>
            </a:xfrm>
            <a:custGeom>
              <a:rect b="b" l="l" r="r" t="t"/>
              <a:pathLst>
                <a:path extrusionOk="0" h="35594" w="39290">
                  <a:moveTo>
                    <a:pt x="0" y="0"/>
                  </a:moveTo>
                  <a:lnTo>
                    <a:pt x="0" y="5090"/>
                  </a:lnTo>
                  <a:lnTo>
                    <a:pt x="39289" y="35594"/>
                  </a:lnTo>
                  <a:lnTo>
                    <a:pt x="39289" y="35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103"/>
            <p:cNvSpPr/>
            <p:nvPr/>
          </p:nvSpPr>
          <p:spPr>
            <a:xfrm>
              <a:off x="1580125" y="1430529"/>
              <a:ext cx="2874162" cy="1171464"/>
            </a:xfrm>
            <a:custGeom>
              <a:rect b="b" l="l" r="r" t="t"/>
              <a:pathLst>
                <a:path extrusionOk="0" h="16014" w="39290">
                  <a:moveTo>
                    <a:pt x="0" y="1"/>
                  </a:moveTo>
                  <a:lnTo>
                    <a:pt x="0" y="3380"/>
                  </a:lnTo>
                  <a:lnTo>
                    <a:pt x="39289" y="160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103"/>
            <p:cNvSpPr/>
            <p:nvPr/>
          </p:nvSpPr>
          <p:spPr>
            <a:xfrm>
              <a:off x="3282829" y="-272175"/>
              <a:ext cx="1171464" cy="2874162"/>
            </a:xfrm>
            <a:custGeom>
              <a:rect b="b" l="l" r="r" t="t"/>
              <a:pathLst>
                <a:path extrusionOk="0" h="39290" w="16014">
                  <a:moveTo>
                    <a:pt x="0" y="1"/>
                  </a:moveTo>
                  <a:lnTo>
                    <a:pt x="16013" y="39290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103"/>
            <p:cNvSpPr/>
            <p:nvPr/>
          </p:nvSpPr>
          <p:spPr>
            <a:xfrm>
              <a:off x="2646034" y="-272175"/>
              <a:ext cx="1808257" cy="2874162"/>
            </a:xfrm>
            <a:custGeom>
              <a:rect b="b" l="l" r="r" t="t"/>
              <a:pathLst>
                <a:path extrusionOk="0" h="39290" w="24719">
                  <a:moveTo>
                    <a:pt x="0" y="1"/>
                  </a:moveTo>
                  <a:lnTo>
                    <a:pt x="24718" y="39290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103"/>
            <p:cNvSpPr/>
            <p:nvPr/>
          </p:nvSpPr>
          <p:spPr>
            <a:xfrm>
              <a:off x="3834182" y="-272175"/>
              <a:ext cx="620114" cy="2874162"/>
            </a:xfrm>
            <a:custGeom>
              <a:rect b="b" l="l" r="r" t="t"/>
              <a:pathLst>
                <a:path extrusionOk="0" h="39290" w="8477">
                  <a:moveTo>
                    <a:pt x="0" y="1"/>
                  </a:moveTo>
                  <a:lnTo>
                    <a:pt x="8476" y="39290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103"/>
            <p:cNvSpPr/>
            <p:nvPr/>
          </p:nvSpPr>
          <p:spPr>
            <a:xfrm>
              <a:off x="4345081" y="-272175"/>
              <a:ext cx="218360" cy="2874162"/>
            </a:xfrm>
            <a:custGeom>
              <a:rect b="b" l="l" r="r" t="t"/>
              <a:pathLst>
                <a:path extrusionOk="0" h="39290" w="2985">
                  <a:moveTo>
                    <a:pt x="0" y="1"/>
                  </a:moveTo>
                  <a:lnTo>
                    <a:pt x="1492" y="39290"/>
                  </a:lnTo>
                  <a:lnTo>
                    <a:pt x="2985" y="1"/>
                  </a:lnTo>
                  <a:close/>
                </a:path>
              </a:pathLst>
            </a:custGeom>
            <a:solidFill>
              <a:srgbClr val="921C0E">
                <a:alpha val="1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31" name="Google Shape;5331;p103"/>
          <p:cNvPicPr preferRelativeResize="0"/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-51727" y="-172700"/>
            <a:ext cx="9247475" cy="53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2" name="Google Shape;5332;p103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89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15.xml"/><Relationship Id="rId27" Type="http://schemas.openxmlformats.org/officeDocument/2006/relationships/theme" Target="../theme/theme5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ock"/>
              <a:buNone/>
              <a:defRPr sz="30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7" name="Google Shape;1657;p4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●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○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■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●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○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■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●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○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■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ock"/>
              <a:buNone/>
              <a:defRPr sz="30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38" name="Google Shape;3238;p6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●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○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■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●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○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■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●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○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■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817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8" name="Google Shape;4818;p9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loock"/>
              <a:buNone/>
              <a:defRPr sz="30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EBDA"/>
              </a:buClr>
              <a:buSzPts val="3000"/>
              <a:buFont typeface="Raleway"/>
              <a:buNone/>
              <a:defRPr b="1" sz="3000">
                <a:solidFill>
                  <a:srgbClr val="F4EBDA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19" name="Google Shape;4819;p9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●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○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■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●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○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■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●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○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Quicksand Medium"/>
              <a:buChar char="■"/>
              <a:defRPr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01" name="Shape 6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2" name="Google Shape;6402;p121"/>
          <p:cNvSpPr txBox="1"/>
          <p:nvPr>
            <p:ph type="ctrTitle"/>
          </p:nvPr>
        </p:nvSpPr>
        <p:spPr>
          <a:xfrm>
            <a:off x="683300" y="998625"/>
            <a:ext cx="5775600" cy="18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Battle of the Blockbusters: </a:t>
            </a:r>
            <a:r>
              <a:rPr lang="en" sz="2300">
                <a:solidFill>
                  <a:schemeClr val="accent1"/>
                </a:solidFill>
              </a:rPr>
              <a:t>Comparing Genre Ratings in </a:t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Hollywood vs. Bollywood Films</a:t>
            </a:r>
            <a:endParaRPr sz="1900">
              <a:solidFill>
                <a:schemeClr val="accent1"/>
              </a:solidFill>
            </a:endParaRPr>
          </a:p>
        </p:txBody>
      </p:sp>
      <p:sp>
        <p:nvSpPr>
          <p:cNvPr id="6403" name="Google Shape;6403;p121"/>
          <p:cNvSpPr txBox="1"/>
          <p:nvPr>
            <p:ph idx="1" type="subTitle"/>
          </p:nvPr>
        </p:nvSpPr>
        <p:spPr>
          <a:xfrm>
            <a:off x="750175" y="2885150"/>
            <a:ext cx="41838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Lalitha Priya Bhupalam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Ruicheng Li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Hilary Nguyen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Abhinav Samavedula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Chun-Hui Tsai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4" name="Google Shape;6404;p121"/>
          <p:cNvGrpSpPr/>
          <p:nvPr/>
        </p:nvGrpSpPr>
        <p:grpSpPr>
          <a:xfrm rot="353421">
            <a:off x="5254889" y="1417391"/>
            <a:ext cx="3030009" cy="2998722"/>
            <a:chOff x="4081525" y="428925"/>
            <a:chExt cx="1903025" cy="1883375"/>
          </a:xfrm>
        </p:grpSpPr>
        <p:sp>
          <p:nvSpPr>
            <p:cNvPr id="6405" name="Google Shape;6405;p121"/>
            <p:cNvSpPr/>
            <p:nvPr/>
          </p:nvSpPr>
          <p:spPr>
            <a:xfrm>
              <a:off x="4081525" y="428925"/>
              <a:ext cx="1903025" cy="1883375"/>
            </a:xfrm>
            <a:custGeom>
              <a:rect b="b" l="l" r="r" t="t"/>
              <a:pathLst>
                <a:path extrusionOk="0" h="75335" w="76121">
                  <a:moveTo>
                    <a:pt x="38061" y="1"/>
                  </a:moveTo>
                  <a:lnTo>
                    <a:pt x="28242" y="24970"/>
                  </a:lnTo>
                  <a:lnTo>
                    <a:pt x="0" y="27758"/>
                  </a:lnTo>
                  <a:lnTo>
                    <a:pt x="21213" y="46243"/>
                  </a:lnTo>
                  <a:lnTo>
                    <a:pt x="13394" y="75334"/>
                  </a:lnTo>
                  <a:lnTo>
                    <a:pt x="38061" y="58940"/>
                  </a:lnTo>
                  <a:lnTo>
                    <a:pt x="62727" y="75334"/>
                  </a:lnTo>
                  <a:lnTo>
                    <a:pt x="54909" y="46243"/>
                  </a:lnTo>
                  <a:lnTo>
                    <a:pt x="76121" y="27758"/>
                  </a:lnTo>
                  <a:lnTo>
                    <a:pt x="47879" y="24970"/>
                  </a:lnTo>
                  <a:lnTo>
                    <a:pt x="380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121"/>
            <p:cNvSpPr/>
            <p:nvPr/>
          </p:nvSpPr>
          <p:spPr>
            <a:xfrm>
              <a:off x="4103375" y="453775"/>
              <a:ext cx="1859325" cy="1837600"/>
            </a:xfrm>
            <a:custGeom>
              <a:rect b="b" l="l" r="r" t="t"/>
              <a:pathLst>
                <a:path extrusionOk="0" h="73504" w="74373">
                  <a:moveTo>
                    <a:pt x="37187" y="9938"/>
                  </a:moveTo>
                  <a:lnTo>
                    <a:pt x="44178" y="27716"/>
                  </a:lnTo>
                  <a:lnTo>
                    <a:pt x="65635" y="29835"/>
                  </a:lnTo>
                  <a:lnTo>
                    <a:pt x="49524" y="43874"/>
                  </a:lnTo>
                  <a:lnTo>
                    <a:pt x="55239" y="65141"/>
                  </a:lnTo>
                  <a:lnTo>
                    <a:pt x="37187" y="53142"/>
                  </a:lnTo>
                  <a:lnTo>
                    <a:pt x="19134" y="65141"/>
                  </a:lnTo>
                  <a:lnTo>
                    <a:pt x="24849" y="43874"/>
                  </a:lnTo>
                  <a:lnTo>
                    <a:pt x="8738" y="29835"/>
                  </a:lnTo>
                  <a:lnTo>
                    <a:pt x="30196" y="27716"/>
                  </a:lnTo>
                  <a:lnTo>
                    <a:pt x="37187" y="9938"/>
                  </a:lnTo>
                  <a:close/>
                  <a:moveTo>
                    <a:pt x="37187" y="0"/>
                  </a:moveTo>
                  <a:lnTo>
                    <a:pt x="27626" y="24317"/>
                  </a:lnTo>
                  <a:lnTo>
                    <a:pt x="0" y="27044"/>
                  </a:lnTo>
                  <a:lnTo>
                    <a:pt x="20748" y="45124"/>
                  </a:lnTo>
                  <a:lnTo>
                    <a:pt x="13121" y="73504"/>
                  </a:lnTo>
                  <a:lnTo>
                    <a:pt x="37187" y="57510"/>
                  </a:lnTo>
                  <a:lnTo>
                    <a:pt x="61252" y="73504"/>
                  </a:lnTo>
                  <a:lnTo>
                    <a:pt x="53625" y="45124"/>
                  </a:lnTo>
                  <a:lnTo>
                    <a:pt x="74373" y="27044"/>
                  </a:lnTo>
                  <a:lnTo>
                    <a:pt x="46748" y="24317"/>
                  </a:lnTo>
                  <a:lnTo>
                    <a:pt x="371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121"/>
            <p:cNvSpPr/>
            <p:nvPr/>
          </p:nvSpPr>
          <p:spPr>
            <a:xfrm>
              <a:off x="4181475" y="566875"/>
              <a:ext cx="1683275" cy="1649600"/>
            </a:xfrm>
            <a:custGeom>
              <a:rect b="b" l="l" r="r" t="t"/>
              <a:pathLst>
                <a:path extrusionOk="0" h="65984" w="67331">
                  <a:moveTo>
                    <a:pt x="33687" y="0"/>
                  </a:moveTo>
                  <a:cubicBezTo>
                    <a:pt x="33481" y="0"/>
                    <a:pt x="33275" y="78"/>
                    <a:pt x="33116" y="233"/>
                  </a:cubicBezTo>
                  <a:cubicBezTo>
                    <a:pt x="33077" y="272"/>
                    <a:pt x="33043" y="313"/>
                    <a:pt x="33014" y="358"/>
                  </a:cubicBezTo>
                  <a:cubicBezTo>
                    <a:pt x="32984" y="404"/>
                    <a:pt x="32959" y="451"/>
                    <a:pt x="32937" y="500"/>
                  </a:cubicBezTo>
                  <a:cubicBezTo>
                    <a:pt x="32917" y="549"/>
                    <a:pt x="32902" y="600"/>
                    <a:pt x="32892" y="654"/>
                  </a:cubicBezTo>
                  <a:cubicBezTo>
                    <a:pt x="32882" y="706"/>
                    <a:pt x="32876" y="760"/>
                    <a:pt x="32876" y="813"/>
                  </a:cubicBezTo>
                  <a:cubicBezTo>
                    <a:pt x="32876" y="1145"/>
                    <a:pt x="33075" y="1443"/>
                    <a:pt x="33381" y="1569"/>
                  </a:cubicBezTo>
                  <a:cubicBezTo>
                    <a:pt x="33482" y="1611"/>
                    <a:pt x="33589" y="1631"/>
                    <a:pt x="33694" y="1631"/>
                  </a:cubicBezTo>
                  <a:cubicBezTo>
                    <a:pt x="33907" y="1631"/>
                    <a:pt x="34116" y="1548"/>
                    <a:pt x="34273" y="1392"/>
                  </a:cubicBezTo>
                  <a:cubicBezTo>
                    <a:pt x="34586" y="1071"/>
                    <a:pt x="34583" y="557"/>
                    <a:pt x="34267" y="241"/>
                  </a:cubicBezTo>
                  <a:cubicBezTo>
                    <a:pt x="34107" y="81"/>
                    <a:pt x="33897" y="0"/>
                    <a:pt x="33687" y="0"/>
                  </a:cubicBezTo>
                  <a:close/>
                  <a:moveTo>
                    <a:pt x="35348" y="4202"/>
                  </a:moveTo>
                  <a:cubicBezTo>
                    <a:pt x="35248" y="4202"/>
                    <a:pt x="35147" y="4220"/>
                    <a:pt x="35049" y="4259"/>
                  </a:cubicBezTo>
                  <a:cubicBezTo>
                    <a:pt x="34685" y="4404"/>
                    <a:pt x="34474" y="4787"/>
                    <a:pt x="34547" y="5173"/>
                  </a:cubicBezTo>
                  <a:cubicBezTo>
                    <a:pt x="34620" y="5558"/>
                    <a:pt x="34957" y="5837"/>
                    <a:pt x="35349" y="5838"/>
                  </a:cubicBezTo>
                  <a:lnTo>
                    <a:pt x="35349" y="5840"/>
                  </a:lnTo>
                  <a:cubicBezTo>
                    <a:pt x="35452" y="5840"/>
                    <a:pt x="35553" y="5820"/>
                    <a:pt x="35649" y="5783"/>
                  </a:cubicBezTo>
                  <a:cubicBezTo>
                    <a:pt x="36070" y="5616"/>
                    <a:pt x="36276" y="5142"/>
                    <a:pt x="36111" y="4721"/>
                  </a:cubicBezTo>
                  <a:cubicBezTo>
                    <a:pt x="35983" y="4399"/>
                    <a:pt x="35675" y="4202"/>
                    <a:pt x="35348" y="4202"/>
                  </a:cubicBezTo>
                  <a:close/>
                  <a:moveTo>
                    <a:pt x="32039" y="4203"/>
                  </a:moveTo>
                  <a:cubicBezTo>
                    <a:pt x="31713" y="4203"/>
                    <a:pt x="31405" y="4400"/>
                    <a:pt x="31278" y="4722"/>
                  </a:cubicBezTo>
                  <a:cubicBezTo>
                    <a:pt x="31065" y="5258"/>
                    <a:pt x="31461" y="5840"/>
                    <a:pt x="32038" y="5841"/>
                  </a:cubicBezTo>
                  <a:cubicBezTo>
                    <a:pt x="32375" y="5841"/>
                    <a:pt x="32678" y="5635"/>
                    <a:pt x="32800" y="5321"/>
                  </a:cubicBezTo>
                  <a:cubicBezTo>
                    <a:pt x="32966" y="4901"/>
                    <a:pt x="32759" y="4425"/>
                    <a:pt x="32338" y="4260"/>
                  </a:cubicBezTo>
                  <a:cubicBezTo>
                    <a:pt x="32240" y="4221"/>
                    <a:pt x="32139" y="4203"/>
                    <a:pt x="32039" y="4203"/>
                  </a:cubicBezTo>
                  <a:close/>
                  <a:moveTo>
                    <a:pt x="37005" y="8412"/>
                  </a:moveTo>
                  <a:cubicBezTo>
                    <a:pt x="36906" y="8412"/>
                    <a:pt x="36804" y="8430"/>
                    <a:pt x="36706" y="8469"/>
                  </a:cubicBezTo>
                  <a:cubicBezTo>
                    <a:pt x="36340" y="8612"/>
                    <a:pt x="36128" y="8996"/>
                    <a:pt x="36202" y="9383"/>
                  </a:cubicBezTo>
                  <a:cubicBezTo>
                    <a:pt x="36275" y="9769"/>
                    <a:pt x="36613" y="10049"/>
                    <a:pt x="37005" y="10049"/>
                  </a:cubicBezTo>
                  <a:cubicBezTo>
                    <a:pt x="37108" y="10049"/>
                    <a:pt x="37209" y="10029"/>
                    <a:pt x="37304" y="9992"/>
                  </a:cubicBezTo>
                  <a:cubicBezTo>
                    <a:pt x="37725" y="9827"/>
                    <a:pt x="37932" y="9351"/>
                    <a:pt x="37766" y="8930"/>
                  </a:cubicBezTo>
                  <a:cubicBezTo>
                    <a:pt x="37639" y="8608"/>
                    <a:pt x="37331" y="8412"/>
                    <a:pt x="37005" y="8412"/>
                  </a:cubicBezTo>
                  <a:close/>
                  <a:moveTo>
                    <a:pt x="30384" y="8412"/>
                  </a:moveTo>
                  <a:cubicBezTo>
                    <a:pt x="30058" y="8412"/>
                    <a:pt x="29748" y="8609"/>
                    <a:pt x="29622" y="8931"/>
                  </a:cubicBezTo>
                  <a:cubicBezTo>
                    <a:pt x="29410" y="9468"/>
                    <a:pt x="29806" y="10049"/>
                    <a:pt x="30383" y="10050"/>
                  </a:cubicBezTo>
                  <a:cubicBezTo>
                    <a:pt x="30719" y="10050"/>
                    <a:pt x="31022" y="9844"/>
                    <a:pt x="31145" y="9531"/>
                  </a:cubicBezTo>
                  <a:cubicBezTo>
                    <a:pt x="31311" y="9111"/>
                    <a:pt x="31104" y="8635"/>
                    <a:pt x="30683" y="8469"/>
                  </a:cubicBezTo>
                  <a:cubicBezTo>
                    <a:pt x="30585" y="8430"/>
                    <a:pt x="30484" y="8412"/>
                    <a:pt x="30384" y="8412"/>
                  </a:cubicBezTo>
                  <a:close/>
                  <a:moveTo>
                    <a:pt x="38660" y="12622"/>
                  </a:moveTo>
                  <a:cubicBezTo>
                    <a:pt x="38560" y="12622"/>
                    <a:pt x="38458" y="12640"/>
                    <a:pt x="38360" y="12679"/>
                  </a:cubicBezTo>
                  <a:cubicBezTo>
                    <a:pt x="37994" y="12824"/>
                    <a:pt x="37783" y="13207"/>
                    <a:pt x="37856" y="13593"/>
                  </a:cubicBezTo>
                  <a:cubicBezTo>
                    <a:pt x="37928" y="13979"/>
                    <a:pt x="38266" y="14258"/>
                    <a:pt x="38659" y="14258"/>
                  </a:cubicBezTo>
                  <a:cubicBezTo>
                    <a:pt x="38763" y="14258"/>
                    <a:pt x="38864" y="14238"/>
                    <a:pt x="38960" y="14201"/>
                  </a:cubicBezTo>
                  <a:cubicBezTo>
                    <a:pt x="39380" y="14036"/>
                    <a:pt x="39587" y="13561"/>
                    <a:pt x="39422" y="13141"/>
                  </a:cubicBezTo>
                  <a:cubicBezTo>
                    <a:pt x="39295" y="12819"/>
                    <a:pt x="38987" y="12622"/>
                    <a:pt x="38660" y="12622"/>
                  </a:cubicBezTo>
                  <a:close/>
                  <a:moveTo>
                    <a:pt x="28731" y="12622"/>
                  </a:moveTo>
                  <a:cubicBezTo>
                    <a:pt x="28404" y="12622"/>
                    <a:pt x="28094" y="12819"/>
                    <a:pt x="27967" y="13142"/>
                  </a:cubicBezTo>
                  <a:cubicBezTo>
                    <a:pt x="27802" y="13562"/>
                    <a:pt x="28009" y="14037"/>
                    <a:pt x="28429" y="14202"/>
                  </a:cubicBezTo>
                  <a:cubicBezTo>
                    <a:pt x="28524" y="14239"/>
                    <a:pt x="28627" y="14259"/>
                    <a:pt x="28729" y="14259"/>
                  </a:cubicBezTo>
                  <a:lnTo>
                    <a:pt x="28729" y="14259"/>
                  </a:lnTo>
                  <a:cubicBezTo>
                    <a:pt x="29065" y="14258"/>
                    <a:pt x="29367" y="14053"/>
                    <a:pt x="29491" y="13740"/>
                  </a:cubicBezTo>
                  <a:cubicBezTo>
                    <a:pt x="29656" y="13320"/>
                    <a:pt x="29449" y="12844"/>
                    <a:pt x="29029" y="12678"/>
                  </a:cubicBezTo>
                  <a:cubicBezTo>
                    <a:pt x="28931" y="12640"/>
                    <a:pt x="28830" y="12622"/>
                    <a:pt x="28731" y="12622"/>
                  </a:cubicBezTo>
                  <a:close/>
                  <a:moveTo>
                    <a:pt x="28729" y="14259"/>
                  </a:moveTo>
                  <a:lnTo>
                    <a:pt x="28729" y="14259"/>
                  </a:lnTo>
                  <a:cubicBezTo>
                    <a:pt x="28729" y="14259"/>
                    <a:pt x="28729" y="14259"/>
                    <a:pt x="28728" y="14259"/>
                  </a:cubicBezTo>
                  <a:lnTo>
                    <a:pt x="28730" y="14259"/>
                  </a:lnTo>
                  <a:cubicBezTo>
                    <a:pt x="28729" y="14259"/>
                    <a:pt x="28729" y="14259"/>
                    <a:pt x="28729" y="14259"/>
                  </a:cubicBezTo>
                  <a:close/>
                  <a:moveTo>
                    <a:pt x="40314" y="16832"/>
                  </a:moveTo>
                  <a:cubicBezTo>
                    <a:pt x="40215" y="16832"/>
                    <a:pt x="40114" y="16851"/>
                    <a:pt x="40016" y="16889"/>
                  </a:cubicBezTo>
                  <a:cubicBezTo>
                    <a:pt x="39651" y="17034"/>
                    <a:pt x="39439" y="17417"/>
                    <a:pt x="39512" y="17803"/>
                  </a:cubicBezTo>
                  <a:cubicBezTo>
                    <a:pt x="39584" y="18189"/>
                    <a:pt x="39921" y="18469"/>
                    <a:pt x="40315" y="18469"/>
                  </a:cubicBezTo>
                  <a:lnTo>
                    <a:pt x="40315" y="18469"/>
                  </a:lnTo>
                  <a:cubicBezTo>
                    <a:pt x="40417" y="18469"/>
                    <a:pt x="40519" y="18450"/>
                    <a:pt x="40615" y="18411"/>
                  </a:cubicBezTo>
                  <a:cubicBezTo>
                    <a:pt x="41035" y="18246"/>
                    <a:pt x="41241" y="17771"/>
                    <a:pt x="41076" y="17351"/>
                  </a:cubicBezTo>
                  <a:cubicBezTo>
                    <a:pt x="40949" y="17029"/>
                    <a:pt x="40641" y="16832"/>
                    <a:pt x="40314" y="16832"/>
                  </a:cubicBezTo>
                  <a:close/>
                  <a:moveTo>
                    <a:pt x="40315" y="18469"/>
                  </a:moveTo>
                  <a:cubicBezTo>
                    <a:pt x="40314" y="18469"/>
                    <a:pt x="40314" y="18469"/>
                    <a:pt x="40314" y="18469"/>
                  </a:cubicBezTo>
                  <a:lnTo>
                    <a:pt x="40315" y="18469"/>
                  </a:lnTo>
                  <a:cubicBezTo>
                    <a:pt x="40315" y="18469"/>
                    <a:pt x="40315" y="18469"/>
                    <a:pt x="40315" y="18469"/>
                  </a:cubicBezTo>
                  <a:close/>
                  <a:moveTo>
                    <a:pt x="27073" y="16833"/>
                  </a:moveTo>
                  <a:cubicBezTo>
                    <a:pt x="26747" y="16833"/>
                    <a:pt x="26439" y="17030"/>
                    <a:pt x="26312" y="17351"/>
                  </a:cubicBezTo>
                  <a:cubicBezTo>
                    <a:pt x="26147" y="17771"/>
                    <a:pt x="26353" y="18247"/>
                    <a:pt x="26774" y="18412"/>
                  </a:cubicBezTo>
                  <a:cubicBezTo>
                    <a:pt x="26868" y="18450"/>
                    <a:pt x="26971" y="18470"/>
                    <a:pt x="27073" y="18470"/>
                  </a:cubicBezTo>
                  <a:lnTo>
                    <a:pt x="27073" y="18470"/>
                  </a:lnTo>
                  <a:cubicBezTo>
                    <a:pt x="27410" y="18470"/>
                    <a:pt x="27711" y="18263"/>
                    <a:pt x="27834" y="17950"/>
                  </a:cubicBezTo>
                  <a:cubicBezTo>
                    <a:pt x="27999" y="17530"/>
                    <a:pt x="27793" y="17055"/>
                    <a:pt x="27373" y="16890"/>
                  </a:cubicBezTo>
                  <a:cubicBezTo>
                    <a:pt x="27274" y="16852"/>
                    <a:pt x="27173" y="16833"/>
                    <a:pt x="27073" y="16833"/>
                  </a:cubicBezTo>
                  <a:close/>
                  <a:moveTo>
                    <a:pt x="27073" y="18470"/>
                  </a:moveTo>
                  <a:cubicBezTo>
                    <a:pt x="27073" y="18470"/>
                    <a:pt x="27073" y="18470"/>
                    <a:pt x="27072" y="18470"/>
                  </a:cubicBezTo>
                  <a:lnTo>
                    <a:pt x="27074" y="18470"/>
                  </a:lnTo>
                  <a:cubicBezTo>
                    <a:pt x="27073" y="18470"/>
                    <a:pt x="27073" y="18470"/>
                    <a:pt x="27073" y="18470"/>
                  </a:cubicBezTo>
                  <a:close/>
                  <a:moveTo>
                    <a:pt x="41971" y="21041"/>
                  </a:moveTo>
                  <a:cubicBezTo>
                    <a:pt x="41761" y="21041"/>
                    <a:pt x="41552" y="21121"/>
                    <a:pt x="41392" y="21280"/>
                  </a:cubicBezTo>
                  <a:cubicBezTo>
                    <a:pt x="41073" y="21600"/>
                    <a:pt x="41073" y="22118"/>
                    <a:pt x="41392" y="22437"/>
                  </a:cubicBezTo>
                  <a:cubicBezTo>
                    <a:pt x="41507" y="22550"/>
                    <a:pt x="41653" y="22628"/>
                    <a:pt x="41811" y="22661"/>
                  </a:cubicBezTo>
                  <a:cubicBezTo>
                    <a:pt x="41863" y="22671"/>
                    <a:pt x="41917" y="22677"/>
                    <a:pt x="41970" y="22677"/>
                  </a:cubicBezTo>
                  <a:cubicBezTo>
                    <a:pt x="42188" y="22677"/>
                    <a:pt x="42395" y="22591"/>
                    <a:pt x="42549" y="22439"/>
                  </a:cubicBezTo>
                  <a:lnTo>
                    <a:pt x="42548" y="22438"/>
                  </a:lnTo>
                  <a:cubicBezTo>
                    <a:pt x="42586" y="22399"/>
                    <a:pt x="42620" y="22358"/>
                    <a:pt x="42651" y="22314"/>
                  </a:cubicBezTo>
                  <a:cubicBezTo>
                    <a:pt x="42679" y="22269"/>
                    <a:pt x="42704" y="22222"/>
                    <a:pt x="42725" y="22171"/>
                  </a:cubicBezTo>
                  <a:cubicBezTo>
                    <a:pt x="42745" y="22123"/>
                    <a:pt x="42761" y="22071"/>
                    <a:pt x="42773" y="22019"/>
                  </a:cubicBezTo>
                  <a:cubicBezTo>
                    <a:pt x="42794" y="21913"/>
                    <a:pt x="42794" y="21805"/>
                    <a:pt x="42773" y="21699"/>
                  </a:cubicBezTo>
                  <a:cubicBezTo>
                    <a:pt x="42761" y="21647"/>
                    <a:pt x="42745" y="21596"/>
                    <a:pt x="42725" y="21547"/>
                  </a:cubicBezTo>
                  <a:cubicBezTo>
                    <a:pt x="42705" y="21497"/>
                    <a:pt x="42680" y="21449"/>
                    <a:pt x="42651" y="21404"/>
                  </a:cubicBezTo>
                  <a:cubicBezTo>
                    <a:pt x="42620" y="21360"/>
                    <a:pt x="42586" y="21319"/>
                    <a:pt x="42548" y="21280"/>
                  </a:cubicBezTo>
                  <a:cubicBezTo>
                    <a:pt x="42389" y="21121"/>
                    <a:pt x="42180" y="21041"/>
                    <a:pt x="41971" y="21041"/>
                  </a:cubicBezTo>
                  <a:close/>
                  <a:moveTo>
                    <a:pt x="25419" y="21042"/>
                  </a:moveTo>
                  <a:cubicBezTo>
                    <a:pt x="25365" y="21042"/>
                    <a:pt x="25311" y="21048"/>
                    <a:pt x="25258" y="21058"/>
                  </a:cubicBezTo>
                  <a:cubicBezTo>
                    <a:pt x="25206" y="21067"/>
                    <a:pt x="25155" y="21083"/>
                    <a:pt x="25106" y="21104"/>
                  </a:cubicBezTo>
                  <a:cubicBezTo>
                    <a:pt x="25057" y="21125"/>
                    <a:pt x="25009" y="21151"/>
                    <a:pt x="24963" y="21180"/>
                  </a:cubicBezTo>
                  <a:cubicBezTo>
                    <a:pt x="24919" y="21210"/>
                    <a:pt x="24878" y="21244"/>
                    <a:pt x="24840" y="21283"/>
                  </a:cubicBezTo>
                  <a:cubicBezTo>
                    <a:pt x="24802" y="21319"/>
                    <a:pt x="24768" y="21360"/>
                    <a:pt x="24738" y="21405"/>
                  </a:cubicBezTo>
                  <a:cubicBezTo>
                    <a:pt x="24708" y="21450"/>
                    <a:pt x="24683" y="21498"/>
                    <a:pt x="24664" y="21548"/>
                  </a:cubicBezTo>
                  <a:cubicBezTo>
                    <a:pt x="24642" y="21597"/>
                    <a:pt x="24626" y="21648"/>
                    <a:pt x="24616" y="21700"/>
                  </a:cubicBezTo>
                  <a:cubicBezTo>
                    <a:pt x="24606" y="21754"/>
                    <a:pt x="24600" y="21807"/>
                    <a:pt x="24600" y="21861"/>
                  </a:cubicBezTo>
                  <a:cubicBezTo>
                    <a:pt x="24601" y="22134"/>
                    <a:pt x="24737" y="22389"/>
                    <a:pt x="24963" y="22540"/>
                  </a:cubicBezTo>
                  <a:cubicBezTo>
                    <a:pt x="25053" y="22599"/>
                    <a:pt x="25153" y="22640"/>
                    <a:pt x="25258" y="22662"/>
                  </a:cubicBezTo>
                  <a:cubicBezTo>
                    <a:pt x="25311" y="22673"/>
                    <a:pt x="25365" y="22678"/>
                    <a:pt x="25418" y="22678"/>
                  </a:cubicBezTo>
                  <a:cubicBezTo>
                    <a:pt x="25472" y="22678"/>
                    <a:pt x="25526" y="22673"/>
                    <a:pt x="25578" y="22662"/>
                  </a:cubicBezTo>
                  <a:lnTo>
                    <a:pt x="25579" y="22662"/>
                  </a:lnTo>
                  <a:cubicBezTo>
                    <a:pt x="25630" y="22652"/>
                    <a:pt x="25682" y="22636"/>
                    <a:pt x="25732" y="22615"/>
                  </a:cubicBezTo>
                  <a:cubicBezTo>
                    <a:pt x="25781" y="22595"/>
                    <a:pt x="25828" y="22570"/>
                    <a:pt x="25874" y="22540"/>
                  </a:cubicBezTo>
                  <a:cubicBezTo>
                    <a:pt x="25918" y="22512"/>
                    <a:pt x="25960" y="22478"/>
                    <a:pt x="25998" y="22439"/>
                  </a:cubicBezTo>
                  <a:cubicBezTo>
                    <a:pt x="26150" y="22285"/>
                    <a:pt x="26237" y="22077"/>
                    <a:pt x="26237" y="21861"/>
                  </a:cubicBezTo>
                  <a:cubicBezTo>
                    <a:pt x="26237" y="21807"/>
                    <a:pt x="26232" y="21753"/>
                    <a:pt x="26221" y="21700"/>
                  </a:cubicBezTo>
                  <a:cubicBezTo>
                    <a:pt x="26211" y="21648"/>
                    <a:pt x="26195" y="21597"/>
                    <a:pt x="26176" y="21548"/>
                  </a:cubicBezTo>
                  <a:cubicBezTo>
                    <a:pt x="26154" y="21499"/>
                    <a:pt x="26129" y="21451"/>
                    <a:pt x="26099" y="21405"/>
                  </a:cubicBezTo>
                  <a:cubicBezTo>
                    <a:pt x="26039" y="21317"/>
                    <a:pt x="25963" y="21240"/>
                    <a:pt x="25874" y="21180"/>
                  </a:cubicBezTo>
                  <a:cubicBezTo>
                    <a:pt x="25828" y="21151"/>
                    <a:pt x="25781" y="21124"/>
                    <a:pt x="25732" y="21104"/>
                  </a:cubicBezTo>
                  <a:cubicBezTo>
                    <a:pt x="25683" y="21083"/>
                    <a:pt x="25631" y="21067"/>
                    <a:pt x="25579" y="21058"/>
                  </a:cubicBezTo>
                  <a:cubicBezTo>
                    <a:pt x="25526" y="21048"/>
                    <a:pt x="25472" y="21042"/>
                    <a:pt x="25419" y="21042"/>
                  </a:cubicBezTo>
                  <a:close/>
                  <a:moveTo>
                    <a:pt x="46879" y="21526"/>
                  </a:moveTo>
                  <a:cubicBezTo>
                    <a:pt x="46463" y="21526"/>
                    <a:pt x="46106" y="21841"/>
                    <a:pt x="46064" y="22264"/>
                  </a:cubicBezTo>
                  <a:cubicBezTo>
                    <a:pt x="46020" y="22713"/>
                    <a:pt x="46349" y="23114"/>
                    <a:pt x="46798" y="23158"/>
                  </a:cubicBezTo>
                  <a:cubicBezTo>
                    <a:pt x="46819" y="23161"/>
                    <a:pt x="46839" y="23162"/>
                    <a:pt x="46860" y="23162"/>
                  </a:cubicBezTo>
                  <a:cubicBezTo>
                    <a:pt x="46867" y="23162"/>
                    <a:pt x="46873" y="23162"/>
                    <a:pt x="46880" y="23162"/>
                  </a:cubicBezTo>
                  <a:cubicBezTo>
                    <a:pt x="47300" y="23162"/>
                    <a:pt x="47651" y="22843"/>
                    <a:pt x="47693" y="22425"/>
                  </a:cubicBezTo>
                  <a:cubicBezTo>
                    <a:pt x="47737" y="21976"/>
                    <a:pt x="47408" y="21574"/>
                    <a:pt x="46959" y="21530"/>
                  </a:cubicBezTo>
                  <a:cubicBezTo>
                    <a:pt x="46932" y="21527"/>
                    <a:pt x="46906" y="21526"/>
                    <a:pt x="46879" y="21526"/>
                  </a:cubicBezTo>
                  <a:close/>
                  <a:moveTo>
                    <a:pt x="20511" y="21526"/>
                  </a:moveTo>
                  <a:cubicBezTo>
                    <a:pt x="20484" y="21526"/>
                    <a:pt x="20457" y="21527"/>
                    <a:pt x="20430" y="21530"/>
                  </a:cubicBezTo>
                  <a:cubicBezTo>
                    <a:pt x="19995" y="21573"/>
                    <a:pt x="19672" y="21948"/>
                    <a:pt x="19692" y="22384"/>
                  </a:cubicBezTo>
                  <a:cubicBezTo>
                    <a:pt x="19714" y="22820"/>
                    <a:pt x="20074" y="23162"/>
                    <a:pt x="20510" y="23163"/>
                  </a:cubicBezTo>
                  <a:cubicBezTo>
                    <a:pt x="20537" y="23163"/>
                    <a:pt x="20564" y="23162"/>
                    <a:pt x="20592" y="23158"/>
                  </a:cubicBezTo>
                  <a:cubicBezTo>
                    <a:pt x="21041" y="23115"/>
                    <a:pt x="21369" y="22713"/>
                    <a:pt x="21325" y="22265"/>
                  </a:cubicBezTo>
                  <a:cubicBezTo>
                    <a:pt x="21283" y="21841"/>
                    <a:pt x="20927" y="21526"/>
                    <a:pt x="20511" y="21526"/>
                  </a:cubicBezTo>
                  <a:close/>
                  <a:moveTo>
                    <a:pt x="15604" y="22012"/>
                  </a:moveTo>
                  <a:cubicBezTo>
                    <a:pt x="15578" y="22012"/>
                    <a:pt x="15551" y="22013"/>
                    <a:pt x="15523" y="22016"/>
                  </a:cubicBezTo>
                  <a:cubicBezTo>
                    <a:pt x="15090" y="22058"/>
                    <a:pt x="14765" y="22433"/>
                    <a:pt x="14786" y="22868"/>
                  </a:cubicBezTo>
                  <a:cubicBezTo>
                    <a:pt x="14807" y="23304"/>
                    <a:pt x="15165" y="23647"/>
                    <a:pt x="15601" y="23648"/>
                  </a:cubicBezTo>
                  <a:cubicBezTo>
                    <a:pt x="15629" y="23648"/>
                    <a:pt x="15655" y="23645"/>
                    <a:pt x="15683" y="23644"/>
                  </a:cubicBezTo>
                  <a:cubicBezTo>
                    <a:pt x="16132" y="23599"/>
                    <a:pt x="16461" y="23199"/>
                    <a:pt x="16418" y="22750"/>
                  </a:cubicBezTo>
                  <a:cubicBezTo>
                    <a:pt x="16375" y="22327"/>
                    <a:pt x="16020" y="22012"/>
                    <a:pt x="15604" y="22012"/>
                  </a:cubicBezTo>
                  <a:close/>
                  <a:moveTo>
                    <a:pt x="51785" y="22010"/>
                  </a:moveTo>
                  <a:cubicBezTo>
                    <a:pt x="51369" y="22010"/>
                    <a:pt x="51014" y="22327"/>
                    <a:pt x="50973" y="22749"/>
                  </a:cubicBezTo>
                  <a:cubicBezTo>
                    <a:pt x="50929" y="23198"/>
                    <a:pt x="51258" y="23599"/>
                    <a:pt x="51707" y="23643"/>
                  </a:cubicBezTo>
                  <a:cubicBezTo>
                    <a:pt x="51736" y="23645"/>
                    <a:pt x="51760" y="23648"/>
                    <a:pt x="51788" y="23648"/>
                  </a:cubicBezTo>
                  <a:lnTo>
                    <a:pt x="51787" y="23647"/>
                  </a:lnTo>
                  <a:cubicBezTo>
                    <a:pt x="52208" y="23647"/>
                    <a:pt x="52560" y="23327"/>
                    <a:pt x="52600" y="22909"/>
                  </a:cubicBezTo>
                  <a:cubicBezTo>
                    <a:pt x="52645" y="22459"/>
                    <a:pt x="52317" y="22059"/>
                    <a:pt x="51868" y="22014"/>
                  </a:cubicBezTo>
                  <a:cubicBezTo>
                    <a:pt x="51840" y="22012"/>
                    <a:pt x="51812" y="22010"/>
                    <a:pt x="51785" y="22010"/>
                  </a:cubicBezTo>
                  <a:close/>
                  <a:moveTo>
                    <a:pt x="56694" y="22494"/>
                  </a:moveTo>
                  <a:cubicBezTo>
                    <a:pt x="56279" y="22494"/>
                    <a:pt x="55923" y="22810"/>
                    <a:pt x="55880" y="23232"/>
                  </a:cubicBezTo>
                  <a:cubicBezTo>
                    <a:pt x="55836" y="23682"/>
                    <a:pt x="56164" y="24082"/>
                    <a:pt x="56614" y="24127"/>
                  </a:cubicBezTo>
                  <a:cubicBezTo>
                    <a:pt x="56641" y="24130"/>
                    <a:pt x="56669" y="24131"/>
                    <a:pt x="56697" y="24131"/>
                  </a:cubicBezTo>
                  <a:lnTo>
                    <a:pt x="56696" y="24130"/>
                  </a:lnTo>
                  <a:cubicBezTo>
                    <a:pt x="57116" y="24130"/>
                    <a:pt x="57468" y="23810"/>
                    <a:pt x="57509" y="23393"/>
                  </a:cubicBezTo>
                  <a:cubicBezTo>
                    <a:pt x="57553" y="22943"/>
                    <a:pt x="57225" y="22543"/>
                    <a:pt x="56776" y="22498"/>
                  </a:cubicBezTo>
                  <a:cubicBezTo>
                    <a:pt x="56748" y="22495"/>
                    <a:pt x="56721" y="22494"/>
                    <a:pt x="56694" y="22494"/>
                  </a:cubicBezTo>
                  <a:close/>
                  <a:moveTo>
                    <a:pt x="10695" y="22495"/>
                  </a:moveTo>
                  <a:cubicBezTo>
                    <a:pt x="10669" y="22495"/>
                    <a:pt x="10641" y="22497"/>
                    <a:pt x="10614" y="22499"/>
                  </a:cubicBezTo>
                  <a:cubicBezTo>
                    <a:pt x="10181" y="22543"/>
                    <a:pt x="9857" y="22918"/>
                    <a:pt x="9879" y="23353"/>
                  </a:cubicBezTo>
                  <a:cubicBezTo>
                    <a:pt x="9899" y="23789"/>
                    <a:pt x="10258" y="24130"/>
                    <a:pt x="10694" y="24131"/>
                  </a:cubicBezTo>
                  <a:cubicBezTo>
                    <a:pt x="10701" y="24132"/>
                    <a:pt x="10708" y="24132"/>
                    <a:pt x="10714" y="24132"/>
                  </a:cubicBezTo>
                  <a:cubicBezTo>
                    <a:pt x="10735" y="24132"/>
                    <a:pt x="10755" y="24131"/>
                    <a:pt x="10776" y="24128"/>
                  </a:cubicBezTo>
                  <a:cubicBezTo>
                    <a:pt x="11225" y="24084"/>
                    <a:pt x="11553" y="23683"/>
                    <a:pt x="11509" y="23233"/>
                  </a:cubicBezTo>
                  <a:cubicBezTo>
                    <a:pt x="11466" y="22811"/>
                    <a:pt x="11111" y="22495"/>
                    <a:pt x="10695" y="22495"/>
                  </a:cubicBezTo>
                  <a:close/>
                  <a:moveTo>
                    <a:pt x="5786" y="22980"/>
                  </a:moveTo>
                  <a:cubicBezTo>
                    <a:pt x="5760" y="22980"/>
                    <a:pt x="5733" y="22982"/>
                    <a:pt x="5706" y="22984"/>
                  </a:cubicBezTo>
                  <a:cubicBezTo>
                    <a:pt x="5273" y="23027"/>
                    <a:pt x="4949" y="23403"/>
                    <a:pt x="4970" y="23838"/>
                  </a:cubicBezTo>
                  <a:cubicBezTo>
                    <a:pt x="4990" y="24274"/>
                    <a:pt x="5349" y="24616"/>
                    <a:pt x="5785" y="24617"/>
                  </a:cubicBezTo>
                  <a:cubicBezTo>
                    <a:pt x="5812" y="24617"/>
                    <a:pt x="5840" y="24615"/>
                    <a:pt x="5867" y="24614"/>
                  </a:cubicBezTo>
                  <a:cubicBezTo>
                    <a:pt x="6316" y="24569"/>
                    <a:pt x="6644" y="24168"/>
                    <a:pt x="6601" y="23718"/>
                  </a:cubicBezTo>
                  <a:cubicBezTo>
                    <a:pt x="6559" y="23295"/>
                    <a:pt x="6202" y="22980"/>
                    <a:pt x="5786" y="22980"/>
                  </a:cubicBezTo>
                  <a:close/>
                  <a:moveTo>
                    <a:pt x="61602" y="22979"/>
                  </a:moveTo>
                  <a:cubicBezTo>
                    <a:pt x="61186" y="22979"/>
                    <a:pt x="60831" y="23294"/>
                    <a:pt x="60789" y="23716"/>
                  </a:cubicBezTo>
                  <a:cubicBezTo>
                    <a:pt x="60745" y="24167"/>
                    <a:pt x="61072" y="24567"/>
                    <a:pt x="61523" y="24613"/>
                  </a:cubicBezTo>
                  <a:cubicBezTo>
                    <a:pt x="61552" y="24615"/>
                    <a:pt x="61579" y="24617"/>
                    <a:pt x="61604" y="24617"/>
                  </a:cubicBezTo>
                  <a:lnTo>
                    <a:pt x="61603" y="24616"/>
                  </a:lnTo>
                  <a:cubicBezTo>
                    <a:pt x="62024" y="24615"/>
                    <a:pt x="62376" y="24296"/>
                    <a:pt x="62418" y="23878"/>
                  </a:cubicBezTo>
                  <a:cubicBezTo>
                    <a:pt x="62462" y="23428"/>
                    <a:pt x="62133" y="23027"/>
                    <a:pt x="61684" y="22983"/>
                  </a:cubicBezTo>
                  <a:cubicBezTo>
                    <a:pt x="61656" y="22980"/>
                    <a:pt x="61629" y="22979"/>
                    <a:pt x="61602" y="22979"/>
                  </a:cubicBezTo>
                  <a:close/>
                  <a:moveTo>
                    <a:pt x="878" y="23468"/>
                  </a:moveTo>
                  <a:cubicBezTo>
                    <a:pt x="773" y="23468"/>
                    <a:pt x="667" y="23488"/>
                    <a:pt x="565" y="23530"/>
                  </a:cubicBezTo>
                  <a:cubicBezTo>
                    <a:pt x="205" y="23680"/>
                    <a:pt x="1" y="24062"/>
                    <a:pt x="77" y="24444"/>
                  </a:cubicBezTo>
                  <a:cubicBezTo>
                    <a:pt x="153" y="24826"/>
                    <a:pt x="488" y="25101"/>
                    <a:pt x="878" y="25101"/>
                  </a:cubicBezTo>
                  <a:cubicBezTo>
                    <a:pt x="1094" y="25100"/>
                    <a:pt x="1303" y="25015"/>
                    <a:pt x="1456" y="24861"/>
                  </a:cubicBezTo>
                  <a:cubicBezTo>
                    <a:pt x="1731" y="24584"/>
                    <a:pt x="1773" y="24153"/>
                    <a:pt x="1557" y="23830"/>
                  </a:cubicBezTo>
                  <a:cubicBezTo>
                    <a:pt x="1401" y="23598"/>
                    <a:pt x="1143" y="23468"/>
                    <a:pt x="878" y="23468"/>
                  </a:cubicBezTo>
                  <a:close/>
                  <a:moveTo>
                    <a:pt x="66513" y="23465"/>
                  </a:moveTo>
                  <a:cubicBezTo>
                    <a:pt x="66353" y="23465"/>
                    <a:pt x="66194" y="23512"/>
                    <a:pt x="66058" y="23602"/>
                  </a:cubicBezTo>
                  <a:cubicBezTo>
                    <a:pt x="66013" y="23631"/>
                    <a:pt x="65971" y="23665"/>
                    <a:pt x="65935" y="23703"/>
                  </a:cubicBezTo>
                  <a:cubicBezTo>
                    <a:pt x="65896" y="23742"/>
                    <a:pt x="65862" y="23783"/>
                    <a:pt x="65832" y="23828"/>
                  </a:cubicBezTo>
                  <a:cubicBezTo>
                    <a:pt x="65802" y="23872"/>
                    <a:pt x="65776" y="23920"/>
                    <a:pt x="65756" y="23970"/>
                  </a:cubicBezTo>
                  <a:cubicBezTo>
                    <a:pt x="65735" y="24019"/>
                    <a:pt x="65720" y="24070"/>
                    <a:pt x="65709" y="24122"/>
                  </a:cubicBezTo>
                  <a:cubicBezTo>
                    <a:pt x="65698" y="24175"/>
                    <a:pt x="65692" y="24229"/>
                    <a:pt x="65692" y="24283"/>
                  </a:cubicBezTo>
                  <a:cubicBezTo>
                    <a:pt x="65692" y="24336"/>
                    <a:pt x="65698" y="24390"/>
                    <a:pt x="65709" y="24442"/>
                  </a:cubicBezTo>
                  <a:cubicBezTo>
                    <a:pt x="65720" y="24495"/>
                    <a:pt x="65735" y="24546"/>
                    <a:pt x="65756" y="24596"/>
                  </a:cubicBezTo>
                  <a:cubicBezTo>
                    <a:pt x="65776" y="24646"/>
                    <a:pt x="65802" y="24694"/>
                    <a:pt x="65832" y="24738"/>
                  </a:cubicBezTo>
                  <a:cubicBezTo>
                    <a:pt x="65893" y="24827"/>
                    <a:pt x="65969" y="24903"/>
                    <a:pt x="66058" y="24963"/>
                  </a:cubicBezTo>
                  <a:cubicBezTo>
                    <a:pt x="66102" y="24993"/>
                    <a:pt x="66149" y="25018"/>
                    <a:pt x="66198" y="25040"/>
                  </a:cubicBezTo>
                  <a:cubicBezTo>
                    <a:pt x="66298" y="25078"/>
                    <a:pt x="66405" y="25100"/>
                    <a:pt x="66513" y="25101"/>
                  </a:cubicBezTo>
                  <a:cubicBezTo>
                    <a:pt x="66566" y="25101"/>
                    <a:pt x="66620" y="25095"/>
                    <a:pt x="66673" y="25084"/>
                  </a:cubicBezTo>
                  <a:cubicBezTo>
                    <a:pt x="66726" y="25074"/>
                    <a:pt x="66777" y="25059"/>
                    <a:pt x="66826" y="25039"/>
                  </a:cubicBezTo>
                  <a:cubicBezTo>
                    <a:pt x="66875" y="25018"/>
                    <a:pt x="66921" y="24992"/>
                    <a:pt x="66966" y="24962"/>
                  </a:cubicBezTo>
                  <a:cubicBezTo>
                    <a:pt x="67011" y="24933"/>
                    <a:pt x="67054" y="24899"/>
                    <a:pt x="67091" y="24860"/>
                  </a:cubicBezTo>
                  <a:cubicBezTo>
                    <a:pt x="67129" y="24822"/>
                    <a:pt x="67163" y="24781"/>
                    <a:pt x="67194" y="24737"/>
                  </a:cubicBezTo>
                  <a:cubicBezTo>
                    <a:pt x="67222" y="24691"/>
                    <a:pt x="67247" y="24644"/>
                    <a:pt x="67267" y="24595"/>
                  </a:cubicBezTo>
                  <a:cubicBezTo>
                    <a:pt x="67288" y="24546"/>
                    <a:pt x="67303" y="24495"/>
                    <a:pt x="67314" y="24442"/>
                  </a:cubicBezTo>
                  <a:cubicBezTo>
                    <a:pt x="67326" y="24390"/>
                    <a:pt x="67330" y="24336"/>
                    <a:pt x="67330" y="24283"/>
                  </a:cubicBezTo>
                  <a:cubicBezTo>
                    <a:pt x="67330" y="24229"/>
                    <a:pt x="67324" y="24175"/>
                    <a:pt x="67314" y="24122"/>
                  </a:cubicBezTo>
                  <a:cubicBezTo>
                    <a:pt x="67303" y="24070"/>
                    <a:pt x="67287" y="24019"/>
                    <a:pt x="67266" y="23970"/>
                  </a:cubicBezTo>
                  <a:cubicBezTo>
                    <a:pt x="67246" y="23920"/>
                    <a:pt x="67222" y="23873"/>
                    <a:pt x="67192" y="23828"/>
                  </a:cubicBezTo>
                  <a:cubicBezTo>
                    <a:pt x="67162" y="23784"/>
                    <a:pt x="67127" y="23742"/>
                    <a:pt x="67091" y="23703"/>
                  </a:cubicBezTo>
                  <a:cubicBezTo>
                    <a:pt x="67052" y="23666"/>
                    <a:pt x="67010" y="23632"/>
                    <a:pt x="66965" y="23602"/>
                  </a:cubicBezTo>
                  <a:cubicBezTo>
                    <a:pt x="66921" y="23573"/>
                    <a:pt x="66874" y="23548"/>
                    <a:pt x="66825" y="23528"/>
                  </a:cubicBezTo>
                  <a:cubicBezTo>
                    <a:pt x="66776" y="23507"/>
                    <a:pt x="66725" y="23491"/>
                    <a:pt x="66672" y="23480"/>
                  </a:cubicBezTo>
                  <a:cubicBezTo>
                    <a:pt x="66620" y="23470"/>
                    <a:pt x="66566" y="23465"/>
                    <a:pt x="66513" y="23465"/>
                  </a:cubicBezTo>
                  <a:close/>
                  <a:moveTo>
                    <a:pt x="4563" y="26677"/>
                  </a:moveTo>
                  <a:cubicBezTo>
                    <a:pt x="4335" y="26677"/>
                    <a:pt x="4108" y="26772"/>
                    <a:pt x="3947" y="26958"/>
                  </a:cubicBezTo>
                  <a:cubicBezTo>
                    <a:pt x="3736" y="27199"/>
                    <a:pt x="3686" y="27541"/>
                    <a:pt x="3819" y="27834"/>
                  </a:cubicBezTo>
                  <a:cubicBezTo>
                    <a:pt x="3951" y="28125"/>
                    <a:pt x="4243" y="28313"/>
                    <a:pt x="4562" y="28314"/>
                  </a:cubicBezTo>
                  <a:lnTo>
                    <a:pt x="4562" y="28313"/>
                  </a:lnTo>
                  <a:cubicBezTo>
                    <a:pt x="4564" y="28313"/>
                    <a:pt x="4565" y="28313"/>
                    <a:pt x="4566" y="28313"/>
                  </a:cubicBezTo>
                  <a:cubicBezTo>
                    <a:pt x="4803" y="28313"/>
                    <a:pt x="5027" y="28210"/>
                    <a:pt x="5181" y="28032"/>
                  </a:cubicBezTo>
                  <a:cubicBezTo>
                    <a:pt x="5476" y="27692"/>
                    <a:pt x="5441" y="27175"/>
                    <a:pt x="5101" y="26879"/>
                  </a:cubicBezTo>
                  <a:cubicBezTo>
                    <a:pt x="4946" y="26744"/>
                    <a:pt x="4754" y="26677"/>
                    <a:pt x="4563" y="26677"/>
                  </a:cubicBezTo>
                  <a:close/>
                  <a:moveTo>
                    <a:pt x="62824" y="26677"/>
                  </a:moveTo>
                  <a:cubicBezTo>
                    <a:pt x="62634" y="26677"/>
                    <a:pt x="62443" y="26742"/>
                    <a:pt x="62288" y="26877"/>
                  </a:cubicBezTo>
                  <a:cubicBezTo>
                    <a:pt x="62031" y="27101"/>
                    <a:pt x="61938" y="27462"/>
                    <a:pt x="62059" y="27783"/>
                  </a:cubicBezTo>
                  <a:cubicBezTo>
                    <a:pt x="62179" y="28103"/>
                    <a:pt x="62485" y="28314"/>
                    <a:pt x="62826" y="28314"/>
                  </a:cubicBezTo>
                  <a:lnTo>
                    <a:pt x="62826" y="28313"/>
                  </a:lnTo>
                  <a:cubicBezTo>
                    <a:pt x="63023" y="28313"/>
                    <a:pt x="63214" y="28241"/>
                    <a:pt x="63362" y="28112"/>
                  </a:cubicBezTo>
                  <a:cubicBezTo>
                    <a:pt x="63703" y="27815"/>
                    <a:pt x="63739" y="27298"/>
                    <a:pt x="63443" y="26958"/>
                  </a:cubicBezTo>
                  <a:cubicBezTo>
                    <a:pt x="63281" y="26772"/>
                    <a:pt x="63053" y="26677"/>
                    <a:pt x="62824" y="26677"/>
                  </a:cubicBezTo>
                  <a:close/>
                  <a:moveTo>
                    <a:pt x="8250" y="29889"/>
                  </a:moveTo>
                  <a:cubicBezTo>
                    <a:pt x="8022" y="29889"/>
                    <a:pt x="7795" y="29984"/>
                    <a:pt x="7634" y="30170"/>
                  </a:cubicBezTo>
                  <a:cubicBezTo>
                    <a:pt x="7422" y="30411"/>
                    <a:pt x="7372" y="30755"/>
                    <a:pt x="7505" y="31046"/>
                  </a:cubicBezTo>
                  <a:cubicBezTo>
                    <a:pt x="7637" y="31338"/>
                    <a:pt x="7927" y="31524"/>
                    <a:pt x="8247" y="31524"/>
                  </a:cubicBezTo>
                  <a:cubicBezTo>
                    <a:pt x="8248" y="31524"/>
                    <a:pt x="8249" y="31524"/>
                    <a:pt x="8250" y="31524"/>
                  </a:cubicBezTo>
                  <a:cubicBezTo>
                    <a:pt x="8251" y="31524"/>
                    <a:pt x="8253" y="31524"/>
                    <a:pt x="8254" y="31524"/>
                  </a:cubicBezTo>
                  <a:cubicBezTo>
                    <a:pt x="8488" y="31524"/>
                    <a:pt x="8712" y="31422"/>
                    <a:pt x="8866" y="31244"/>
                  </a:cubicBezTo>
                  <a:cubicBezTo>
                    <a:pt x="9163" y="30904"/>
                    <a:pt x="9128" y="30387"/>
                    <a:pt x="8786" y="30090"/>
                  </a:cubicBezTo>
                  <a:cubicBezTo>
                    <a:pt x="8632" y="29955"/>
                    <a:pt x="8440" y="29889"/>
                    <a:pt x="8250" y="29889"/>
                  </a:cubicBezTo>
                  <a:close/>
                  <a:moveTo>
                    <a:pt x="59138" y="29888"/>
                  </a:moveTo>
                  <a:cubicBezTo>
                    <a:pt x="58948" y="29888"/>
                    <a:pt x="58756" y="29955"/>
                    <a:pt x="58601" y="30090"/>
                  </a:cubicBezTo>
                  <a:cubicBezTo>
                    <a:pt x="58344" y="30314"/>
                    <a:pt x="58253" y="30674"/>
                    <a:pt x="58373" y="30994"/>
                  </a:cubicBezTo>
                  <a:cubicBezTo>
                    <a:pt x="58493" y="31313"/>
                    <a:pt x="58798" y="31524"/>
                    <a:pt x="59140" y="31524"/>
                  </a:cubicBezTo>
                  <a:cubicBezTo>
                    <a:pt x="59141" y="31524"/>
                    <a:pt x="59143" y="31524"/>
                    <a:pt x="59144" y="31524"/>
                  </a:cubicBezTo>
                  <a:cubicBezTo>
                    <a:pt x="59340" y="31524"/>
                    <a:pt x="59529" y="31452"/>
                    <a:pt x="59677" y="31325"/>
                  </a:cubicBezTo>
                  <a:cubicBezTo>
                    <a:pt x="60017" y="31027"/>
                    <a:pt x="60053" y="30510"/>
                    <a:pt x="59755" y="30170"/>
                  </a:cubicBezTo>
                  <a:cubicBezTo>
                    <a:pt x="59594" y="29983"/>
                    <a:pt x="59366" y="29888"/>
                    <a:pt x="59138" y="29888"/>
                  </a:cubicBezTo>
                  <a:close/>
                  <a:moveTo>
                    <a:pt x="11935" y="33100"/>
                  </a:moveTo>
                  <a:cubicBezTo>
                    <a:pt x="11707" y="33100"/>
                    <a:pt x="11480" y="33195"/>
                    <a:pt x="11319" y="33380"/>
                  </a:cubicBezTo>
                  <a:cubicBezTo>
                    <a:pt x="11107" y="33623"/>
                    <a:pt x="11057" y="33965"/>
                    <a:pt x="11190" y="34258"/>
                  </a:cubicBezTo>
                  <a:cubicBezTo>
                    <a:pt x="11322" y="34549"/>
                    <a:pt x="11614" y="34737"/>
                    <a:pt x="11935" y="34737"/>
                  </a:cubicBezTo>
                  <a:cubicBezTo>
                    <a:pt x="12171" y="34737"/>
                    <a:pt x="12395" y="34635"/>
                    <a:pt x="12551" y="34457"/>
                  </a:cubicBezTo>
                  <a:cubicBezTo>
                    <a:pt x="12848" y="34117"/>
                    <a:pt x="12813" y="33600"/>
                    <a:pt x="12473" y="33303"/>
                  </a:cubicBezTo>
                  <a:cubicBezTo>
                    <a:pt x="12318" y="33167"/>
                    <a:pt x="12126" y="33100"/>
                    <a:pt x="11935" y="33100"/>
                  </a:cubicBezTo>
                  <a:close/>
                  <a:moveTo>
                    <a:pt x="55454" y="33100"/>
                  </a:moveTo>
                  <a:cubicBezTo>
                    <a:pt x="55263" y="33100"/>
                    <a:pt x="55071" y="33167"/>
                    <a:pt x="54916" y="33303"/>
                  </a:cubicBezTo>
                  <a:cubicBezTo>
                    <a:pt x="54658" y="33526"/>
                    <a:pt x="54566" y="33887"/>
                    <a:pt x="54686" y="34207"/>
                  </a:cubicBezTo>
                  <a:cubicBezTo>
                    <a:pt x="54806" y="34526"/>
                    <a:pt x="55111" y="34737"/>
                    <a:pt x="55452" y="34737"/>
                  </a:cubicBezTo>
                  <a:cubicBezTo>
                    <a:pt x="55452" y="34737"/>
                    <a:pt x="55453" y="34737"/>
                    <a:pt x="55454" y="34737"/>
                  </a:cubicBezTo>
                  <a:cubicBezTo>
                    <a:pt x="55456" y="34737"/>
                    <a:pt x="55457" y="34737"/>
                    <a:pt x="55459" y="34737"/>
                  </a:cubicBezTo>
                  <a:cubicBezTo>
                    <a:pt x="55655" y="34737"/>
                    <a:pt x="55844" y="34664"/>
                    <a:pt x="55990" y="34536"/>
                  </a:cubicBezTo>
                  <a:cubicBezTo>
                    <a:pt x="56332" y="34239"/>
                    <a:pt x="56367" y="33722"/>
                    <a:pt x="56070" y="33380"/>
                  </a:cubicBezTo>
                  <a:cubicBezTo>
                    <a:pt x="55908" y="33195"/>
                    <a:pt x="55682" y="33100"/>
                    <a:pt x="55454" y="33100"/>
                  </a:cubicBezTo>
                  <a:close/>
                  <a:moveTo>
                    <a:pt x="15621" y="36313"/>
                  </a:moveTo>
                  <a:cubicBezTo>
                    <a:pt x="15393" y="36313"/>
                    <a:pt x="15166" y="36408"/>
                    <a:pt x="15004" y="36593"/>
                  </a:cubicBezTo>
                  <a:cubicBezTo>
                    <a:pt x="14794" y="36836"/>
                    <a:pt x="14744" y="37177"/>
                    <a:pt x="14877" y="37470"/>
                  </a:cubicBezTo>
                  <a:cubicBezTo>
                    <a:pt x="15009" y="37761"/>
                    <a:pt x="15300" y="37949"/>
                    <a:pt x="15620" y="37950"/>
                  </a:cubicBezTo>
                  <a:cubicBezTo>
                    <a:pt x="15858" y="37950"/>
                    <a:pt x="16083" y="37847"/>
                    <a:pt x="16239" y="37668"/>
                  </a:cubicBezTo>
                  <a:cubicBezTo>
                    <a:pt x="16535" y="37326"/>
                    <a:pt x="16499" y="36811"/>
                    <a:pt x="16158" y="36514"/>
                  </a:cubicBezTo>
                  <a:cubicBezTo>
                    <a:pt x="16003" y="36379"/>
                    <a:pt x="15812" y="36313"/>
                    <a:pt x="15621" y="36313"/>
                  </a:cubicBezTo>
                  <a:close/>
                  <a:moveTo>
                    <a:pt x="51768" y="36313"/>
                  </a:moveTo>
                  <a:cubicBezTo>
                    <a:pt x="51578" y="36313"/>
                    <a:pt x="51386" y="36379"/>
                    <a:pt x="51232" y="36514"/>
                  </a:cubicBezTo>
                  <a:cubicBezTo>
                    <a:pt x="50973" y="36738"/>
                    <a:pt x="50882" y="37099"/>
                    <a:pt x="51002" y="37419"/>
                  </a:cubicBezTo>
                  <a:cubicBezTo>
                    <a:pt x="51121" y="37739"/>
                    <a:pt x="51427" y="37950"/>
                    <a:pt x="51770" y="37950"/>
                  </a:cubicBezTo>
                  <a:cubicBezTo>
                    <a:pt x="51967" y="37950"/>
                    <a:pt x="52157" y="37879"/>
                    <a:pt x="52306" y="37748"/>
                  </a:cubicBezTo>
                  <a:cubicBezTo>
                    <a:pt x="52646" y="37451"/>
                    <a:pt x="52682" y="36935"/>
                    <a:pt x="52386" y="36593"/>
                  </a:cubicBezTo>
                  <a:cubicBezTo>
                    <a:pt x="52224" y="36408"/>
                    <a:pt x="51997" y="36313"/>
                    <a:pt x="51768" y="36313"/>
                  </a:cubicBezTo>
                  <a:close/>
                  <a:moveTo>
                    <a:pt x="48082" y="39525"/>
                  </a:moveTo>
                  <a:cubicBezTo>
                    <a:pt x="47823" y="39525"/>
                    <a:pt x="47564" y="39646"/>
                    <a:pt x="47402" y="39887"/>
                  </a:cubicBezTo>
                  <a:cubicBezTo>
                    <a:pt x="47372" y="39933"/>
                    <a:pt x="47347" y="39981"/>
                    <a:pt x="47326" y="40030"/>
                  </a:cubicBezTo>
                  <a:cubicBezTo>
                    <a:pt x="47306" y="40079"/>
                    <a:pt x="47290" y="40130"/>
                    <a:pt x="47280" y="40182"/>
                  </a:cubicBezTo>
                  <a:cubicBezTo>
                    <a:pt x="47268" y="40236"/>
                    <a:pt x="47264" y="40289"/>
                    <a:pt x="47264" y="40343"/>
                  </a:cubicBezTo>
                  <a:cubicBezTo>
                    <a:pt x="47263" y="40396"/>
                    <a:pt x="47268" y="40450"/>
                    <a:pt x="47280" y="40503"/>
                  </a:cubicBezTo>
                  <a:cubicBezTo>
                    <a:pt x="47290" y="40556"/>
                    <a:pt x="47306" y="40607"/>
                    <a:pt x="47326" y="40656"/>
                  </a:cubicBezTo>
                  <a:cubicBezTo>
                    <a:pt x="47367" y="40756"/>
                    <a:pt x="47428" y="40846"/>
                    <a:pt x="47503" y="40923"/>
                  </a:cubicBezTo>
                  <a:cubicBezTo>
                    <a:pt x="47542" y="40960"/>
                    <a:pt x="47583" y="40993"/>
                    <a:pt x="47627" y="41022"/>
                  </a:cubicBezTo>
                  <a:cubicBezTo>
                    <a:pt x="47671" y="41053"/>
                    <a:pt x="47719" y="41078"/>
                    <a:pt x="47769" y="41098"/>
                  </a:cubicBezTo>
                  <a:cubicBezTo>
                    <a:pt x="47818" y="41119"/>
                    <a:pt x="47869" y="41134"/>
                    <a:pt x="47922" y="41144"/>
                  </a:cubicBezTo>
                  <a:cubicBezTo>
                    <a:pt x="47974" y="41154"/>
                    <a:pt x="48028" y="41160"/>
                    <a:pt x="48082" y="41160"/>
                  </a:cubicBezTo>
                  <a:cubicBezTo>
                    <a:pt x="48087" y="41160"/>
                    <a:pt x="48091" y="41160"/>
                    <a:pt x="48096" y="41160"/>
                  </a:cubicBezTo>
                  <a:cubicBezTo>
                    <a:pt x="48145" y="41160"/>
                    <a:pt x="48194" y="41154"/>
                    <a:pt x="48243" y="41144"/>
                  </a:cubicBezTo>
                  <a:lnTo>
                    <a:pt x="48242" y="41144"/>
                  </a:lnTo>
                  <a:cubicBezTo>
                    <a:pt x="48293" y="41135"/>
                    <a:pt x="48344" y="41119"/>
                    <a:pt x="48394" y="41098"/>
                  </a:cubicBezTo>
                  <a:cubicBezTo>
                    <a:pt x="48444" y="41079"/>
                    <a:pt x="48491" y="41053"/>
                    <a:pt x="48536" y="41022"/>
                  </a:cubicBezTo>
                  <a:cubicBezTo>
                    <a:pt x="48580" y="40993"/>
                    <a:pt x="48622" y="40960"/>
                    <a:pt x="48659" y="40923"/>
                  </a:cubicBezTo>
                  <a:cubicBezTo>
                    <a:pt x="48698" y="40884"/>
                    <a:pt x="48732" y="40843"/>
                    <a:pt x="48762" y="40798"/>
                  </a:cubicBezTo>
                  <a:cubicBezTo>
                    <a:pt x="48791" y="40752"/>
                    <a:pt x="48816" y="40705"/>
                    <a:pt x="48838" y="40656"/>
                  </a:cubicBezTo>
                  <a:cubicBezTo>
                    <a:pt x="48858" y="40607"/>
                    <a:pt x="48873" y="40556"/>
                    <a:pt x="48883" y="40503"/>
                  </a:cubicBezTo>
                  <a:cubicBezTo>
                    <a:pt x="48894" y="40450"/>
                    <a:pt x="48899" y="40396"/>
                    <a:pt x="48899" y="40343"/>
                  </a:cubicBezTo>
                  <a:cubicBezTo>
                    <a:pt x="48899" y="40289"/>
                    <a:pt x="48894" y="40236"/>
                    <a:pt x="48883" y="40182"/>
                  </a:cubicBezTo>
                  <a:cubicBezTo>
                    <a:pt x="48873" y="40130"/>
                    <a:pt x="48858" y="40079"/>
                    <a:pt x="48838" y="40030"/>
                  </a:cubicBezTo>
                  <a:cubicBezTo>
                    <a:pt x="48816" y="39981"/>
                    <a:pt x="48791" y="39933"/>
                    <a:pt x="48762" y="39887"/>
                  </a:cubicBezTo>
                  <a:cubicBezTo>
                    <a:pt x="48600" y="39646"/>
                    <a:pt x="48341" y="39525"/>
                    <a:pt x="48082" y="39525"/>
                  </a:cubicBezTo>
                  <a:close/>
                  <a:moveTo>
                    <a:pt x="19307" y="39524"/>
                  </a:moveTo>
                  <a:cubicBezTo>
                    <a:pt x="19254" y="39524"/>
                    <a:pt x="19200" y="39529"/>
                    <a:pt x="19147" y="39540"/>
                  </a:cubicBezTo>
                  <a:cubicBezTo>
                    <a:pt x="19095" y="39551"/>
                    <a:pt x="19044" y="39566"/>
                    <a:pt x="18995" y="39588"/>
                  </a:cubicBezTo>
                  <a:cubicBezTo>
                    <a:pt x="18945" y="39607"/>
                    <a:pt x="18897" y="39632"/>
                    <a:pt x="18852" y="39662"/>
                  </a:cubicBezTo>
                  <a:cubicBezTo>
                    <a:pt x="18807" y="39692"/>
                    <a:pt x="18765" y="39726"/>
                    <a:pt x="18726" y="39764"/>
                  </a:cubicBezTo>
                  <a:cubicBezTo>
                    <a:pt x="18575" y="39918"/>
                    <a:pt x="18489" y="40126"/>
                    <a:pt x="18488" y="40343"/>
                  </a:cubicBezTo>
                  <a:cubicBezTo>
                    <a:pt x="18488" y="40559"/>
                    <a:pt x="18575" y="40767"/>
                    <a:pt x="18728" y="40921"/>
                  </a:cubicBezTo>
                  <a:cubicBezTo>
                    <a:pt x="18805" y="40997"/>
                    <a:pt x="18895" y="41057"/>
                    <a:pt x="18994" y="41098"/>
                  </a:cubicBezTo>
                  <a:cubicBezTo>
                    <a:pt x="19042" y="41119"/>
                    <a:pt x="19094" y="41135"/>
                    <a:pt x="19146" y="41144"/>
                  </a:cubicBezTo>
                  <a:cubicBezTo>
                    <a:pt x="19200" y="41155"/>
                    <a:pt x="19253" y="41161"/>
                    <a:pt x="19307" y="41161"/>
                  </a:cubicBezTo>
                  <a:cubicBezTo>
                    <a:pt x="19360" y="41161"/>
                    <a:pt x="19415" y="41155"/>
                    <a:pt x="19468" y="41144"/>
                  </a:cubicBezTo>
                  <a:cubicBezTo>
                    <a:pt x="19519" y="41135"/>
                    <a:pt x="19571" y="41119"/>
                    <a:pt x="19621" y="41098"/>
                  </a:cubicBezTo>
                  <a:cubicBezTo>
                    <a:pt x="19670" y="41079"/>
                    <a:pt x="19716" y="41053"/>
                    <a:pt x="19761" y="41022"/>
                  </a:cubicBezTo>
                  <a:cubicBezTo>
                    <a:pt x="19805" y="40994"/>
                    <a:pt x="19847" y="40960"/>
                    <a:pt x="19886" y="40921"/>
                  </a:cubicBezTo>
                  <a:cubicBezTo>
                    <a:pt x="20206" y="40601"/>
                    <a:pt x="20206" y="40083"/>
                    <a:pt x="19886" y="39764"/>
                  </a:cubicBezTo>
                  <a:cubicBezTo>
                    <a:pt x="19847" y="39727"/>
                    <a:pt x="19806" y="39693"/>
                    <a:pt x="19762" y="39662"/>
                  </a:cubicBezTo>
                  <a:cubicBezTo>
                    <a:pt x="19717" y="39634"/>
                    <a:pt x="19670" y="39609"/>
                    <a:pt x="19620" y="39588"/>
                  </a:cubicBezTo>
                  <a:cubicBezTo>
                    <a:pt x="19571" y="39566"/>
                    <a:pt x="19519" y="39552"/>
                    <a:pt x="19467" y="39540"/>
                  </a:cubicBezTo>
                  <a:cubicBezTo>
                    <a:pt x="19414" y="39529"/>
                    <a:pt x="19361" y="39524"/>
                    <a:pt x="19307" y="39524"/>
                  </a:cubicBezTo>
                  <a:close/>
                  <a:moveTo>
                    <a:pt x="17974" y="44489"/>
                  </a:moveTo>
                  <a:cubicBezTo>
                    <a:pt x="17613" y="44489"/>
                    <a:pt x="17282" y="44730"/>
                    <a:pt x="17184" y="45096"/>
                  </a:cubicBezTo>
                  <a:cubicBezTo>
                    <a:pt x="17067" y="45532"/>
                    <a:pt x="17325" y="45979"/>
                    <a:pt x="17761" y="46096"/>
                  </a:cubicBezTo>
                  <a:cubicBezTo>
                    <a:pt x="17829" y="46117"/>
                    <a:pt x="17902" y="46126"/>
                    <a:pt x="17974" y="46126"/>
                  </a:cubicBezTo>
                  <a:cubicBezTo>
                    <a:pt x="18344" y="46126"/>
                    <a:pt x="18667" y="45878"/>
                    <a:pt x="18764" y="45520"/>
                  </a:cubicBezTo>
                  <a:cubicBezTo>
                    <a:pt x="18881" y="45084"/>
                    <a:pt x="18624" y="44635"/>
                    <a:pt x="18187" y="44518"/>
                  </a:cubicBezTo>
                  <a:cubicBezTo>
                    <a:pt x="18116" y="44498"/>
                    <a:pt x="18044" y="44489"/>
                    <a:pt x="17974" y="44489"/>
                  </a:cubicBezTo>
                  <a:close/>
                  <a:moveTo>
                    <a:pt x="49415" y="44490"/>
                  </a:moveTo>
                  <a:cubicBezTo>
                    <a:pt x="49345" y="44490"/>
                    <a:pt x="49274" y="44499"/>
                    <a:pt x="49203" y="44518"/>
                  </a:cubicBezTo>
                  <a:cubicBezTo>
                    <a:pt x="48806" y="44623"/>
                    <a:pt x="48549" y="45008"/>
                    <a:pt x="48603" y="45416"/>
                  </a:cubicBezTo>
                  <a:cubicBezTo>
                    <a:pt x="48657" y="45823"/>
                    <a:pt x="49005" y="46127"/>
                    <a:pt x="49416" y="46127"/>
                  </a:cubicBezTo>
                  <a:lnTo>
                    <a:pt x="49415" y="46126"/>
                  </a:lnTo>
                  <a:cubicBezTo>
                    <a:pt x="49488" y="46126"/>
                    <a:pt x="49558" y="46117"/>
                    <a:pt x="49628" y="46097"/>
                  </a:cubicBezTo>
                  <a:cubicBezTo>
                    <a:pt x="50065" y="45980"/>
                    <a:pt x="50323" y="45532"/>
                    <a:pt x="50206" y="45096"/>
                  </a:cubicBezTo>
                  <a:cubicBezTo>
                    <a:pt x="50107" y="44730"/>
                    <a:pt x="49776" y="44490"/>
                    <a:pt x="49415" y="44490"/>
                  </a:cubicBezTo>
                  <a:close/>
                  <a:moveTo>
                    <a:pt x="16640" y="49454"/>
                  </a:moveTo>
                  <a:cubicBezTo>
                    <a:pt x="16279" y="49454"/>
                    <a:pt x="15948" y="49695"/>
                    <a:pt x="15849" y="50059"/>
                  </a:cubicBezTo>
                  <a:cubicBezTo>
                    <a:pt x="15733" y="50495"/>
                    <a:pt x="15991" y="50944"/>
                    <a:pt x="16427" y="51063"/>
                  </a:cubicBezTo>
                  <a:cubicBezTo>
                    <a:pt x="16496" y="51080"/>
                    <a:pt x="16567" y="51089"/>
                    <a:pt x="16639" y="51089"/>
                  </a:cubicBezTo>
                  <a:lnTo>
                    <a:pt x="16640" y="51089"/>
                  </a:lnTo>
                  <a:cubicBezTo>
                    <a:pt x="17010" y="51089"/>
                    <a:pt x="17334" y="50841"/>
                    <a:pt x="17431" y="50484"/>
                  </a:cubicBezTo>
                  <a:cubicBezTo>
                    <a:pt x="17547" y="50048"/>
                    <a:pt x="17289" y="49600"/>
                    <a:pt x="16853" y="49482"/>
                  </a:cubicBezTo>
                  <a:cubicBezTo>
                    <a:pt x="16782" y="49463"/>
                    <a:pt x="16710" y="49454"/>
                    <a:pt x="16640" y="49454"/>
                  </a:cubicBezTo>
                  <a:close/>
                  <a:moveTo>
                    <a:pt x="50752" y="49454"/>
                  </a:moveTo>
                  <a:cubicBezTo>
                    <a:pt x="50682" y="49454"/>
                    <a:pt x="50610" y="49463"/>
                    <a:pt x="50538" y="49482"/>
                  </a:cubicBezTo>
                  <a:cubicBezTo>
                    <a:pt x="50140" y="49587"/>
                    <a:pt x="49883" y="49972"/>
                    <a:pt x="49937" y="50380"/>
                  </a:cubicBezTo>
                  <a:cubicBezTo>
                    <a:pt x="49991" y="50786"/>
                    <a:pt x="50338" y="51089"/>
                    <a:pt x="50747" y="51089"/>
                  </a:cubicBezTo>
                  <a:cubicBezTo>
                    <a:pt x="50748" y="51089"/>
                    <a:pt x="50750" y="51089"/>
                    <a:pt x="50751" y="51089"/>
                  </a:cubicBezTo>
                  <a:lnTo>
                    <a:pt x="50750" y="51089"/>
                  </a:lnTo>
                  <a:cubicBezTo>
                    <a:pt x="50822" y="51089"/>
                    <a:pt x="50894" y="51080"/>
                    <a:pt x="50963" y="51062"/>
                  </a:cubicBezTo>
                  <a:cubicBezTo>
                    <a:pt x="51399" y="50945"/>
                    <a:pt x="51657" y="50496"/>
                    <a:pt x="51540" y="50061"/>
                  </a:cubicBezTo>
                  <a:cubicBezTo>
                    <a:pt x="51443" y="49695"/>
                    <a:pt x="51113" y="49454"/>
                    <a:pt x="50752" y="49454"/>
                  </a:cubicBezTo>
                  <a:close/>
                  <a:moveTo>
                    <a:pt x="33695" y="50353"/>
                  </a:moveTo>
                  <a:cubicBezTo>
                    <a:pt x="33436" y="50353"/>
                    <a:pt x="33177" y="50474"/>
                    <a:pt x="33015" y="50715"/>
                  </a:cubicBezTo>
                  <a:cubicBezTo>
                    <a:pt x="32985" y="50759"/>
                    <a:pt x="32959" y="50807"/>
                    <a:pt x="32939" y="50857"/>
                  </a:cubicBezTo>
                  <a:cubicBezTo>
                    <a:pt x="32918" y="50906"/>
                    <a:pt x="32903" y="50957"/>
                    <a:pt x="32893" y="51010"/>
                  </a:cubicBezTo>
                  <a:cubicBezTo>
                    <a:pt x="32882" y="51062"/>
                    <a:pt x="32877" y="51116"/>
                    <a:pt x="32877" y="51170"/>
                  </a:cubicBezTo>
                  <a:cubicBezTo>
                    <a:pt x="32877" y="51621"/>
                    <a:pt x="33244" y="51988"/>
                    <a:pt x="33696" y="51988"/>
                  </a:cubicBezTo>
                  <a:cubicBezTo>
                    <a:pt x="33749" y="51988"/>
                    <a:pt x="33803" y="51982"/>
                    <a:pt x="33855" y="51972"/>
                  </a:cubicBezTo>
                  <a:cubicBezTo>
                    <a:pt x="33906" y="51961"/>
                    <a:pt x="33957" y="51945"/>
                    <a:pt x="34007" y="51926"/>
                  </a:cubicBezTo>
                  <a:cubicBezTo>
                    <a:pt x="34056" y="51906"/>
                    <a:pt x="34104" y="51879"/>
                    <a:pt x="34150" y="51850"/>
                  </a:cubicBezTo>
                  <a:cubicBezTo>
                    <a:pt x="34376" y="51697"/>
                    <a:pt x="34513" y="51442"/>
                    <a:pt x="34513" y="51170"/>
                  </a:cubicBezTo>
                  <a:cubicBezTo>
                    <a:pt x="34513" y="51116"/>
                    <a:pt x="34507" y="51062"/>
                    <a:pt x="34497" y="51010"/>
                  </a:cubicBezTo>
                  <a:cubicBezTo>
                    <a:pt x="34487" y="50957"/>
                    <a:pt x="34471" y="50906"/>
                    <a:pt x="34449" y="50857"/>
                  </a:cubicBezTo>
                  <a:cubicBezTo>
                    <a:pt x="34429" y="50807"/>
                    <a:pt x="34403" y="50759"/>
                    <a:pt x="34375" y="50715"/>
                  </a:cubicBezTo>
                  <a:cubicBezTo>
                    <a:pt x="34213" y="50474"/>
                    <a:pt x="33954" y="50353"/>
                    <a:pt x="33695" y="50353"/>
                  </a:cubicBezTo>
                  <a:close/>
                  <a:moveTo>
                    <a:pt x="29483" y="53151"/>
                  </a:moveTo>
                  <a:cubicBezTo>
                    <a:pt x="29327" y="53151"/>
                    <a:pt x="29169" y="53195"/>
                    <a:pt x="29030" y="53288"/>
                  </a:cubicBezTo>
                  <a:cubicBezTo>
                    <a:pt x="28731" y="53489"/>
                    <a:pt x="28596" y="53862"/>
                    <a:pt x="28701" y="54207"/>
                  </a:cubicBezTo>
                  <a:cubicBezTo>
                    <a:pt x="28807" y="54552"/>
                    <a:pt x="29125" y="54789"/>
                    <a:pt x="29485" y="54789"/>
                  </a:cubicBezTo>
                  <a:cubicBezTo>
                    <a:pt x="29646" y="54787"/>
                    <a:pt x="29803" y="54740"/>
                    <a:pt x="29936" y="54650"/>
                  </a:cubicBezTo>
                  <a:cubicBezTo>
                    <a:pt x="30314" y="54402"/>
                    <a:pt x="30416" y="53893"/>
                    <a:pt x="30165" y="53517"/>
                  </a:cubicBezTo>
                  <a:cubicBezTo>
                    <a:pt x="30008" y="53280"/>
                    <a:pt x="29748" y="53151"/>
                    <a:pt x="29483" y="53151"/>
                  </a:cubicBezTo>
                  <a:close/>
                  <a:moveTo>
                    <a:pt x="37905" y="53151"/>
                  </a:moveTo>
                  <a:cubicBezTo>
                    <a:pt x="37640" y="53151"/>
                    <a:pt x="37380" y="53280"/>
                    <a:pt x="37223" y="53517"/>
                  </a:cubicBezTo>
                  <a:cubicBezTo>
                    <a:pt x="37058" y="53769"/>
                    <a:pt x="37043" y="54091"/>
                    <a:pt x="37185" y="54356"/>
                  </a:cubicBezTo>
                  <a:cubicBezTo>
                    <a:pt x="37327" y="54621"/>
                    <a:pt x="37604" y="54786"/>
                    <a:pt x="37905" y="54789"/>
                  </a:cubicBezTo>
                  <a:cubicBezTo>
                    <a:pt x="38179" y="54787"/>
                    <a:pt x="38435" y="54651"/>
                    <a:pt x="38586" y="54422"/>
                  </a:cubicBezTo>
                  <a:cubicBezTo>
                    <a:pt x="38837" y="54045"/>
                    <a:pt x="38734" y="53538"/>
                    <a:pt x="38358" y="53288"/>
                  </a:cubicBezTo>
                  <a:cubicBezTo>
                    <a:pt x="38218" y="53196"/>
                    <a:pt x="38061" y="53151"/>
                    <a:pt x="37905" y="53151"/>
                  </a:cubicBezTo>
                  <a:close/>
                  <a:moveTo>
                    <a:pt x="52084" y="54418"/>
                  </a:moveTo>
                  <a:cubicBezTo>
                    <a:pt x="52014" y="54418"/>
                    <a:pt x="51942" y="54427"/>
                    <a:pt x="51871" y="54446"/>
                  </a:cubicBezTo>
                  <a:cubicBezTo>
                    <a:pt x="51475" y="54552"/>
                    <a:pt x="51218" y="54937"/>
                    <a:pt x="51273" y="55343"/>
                  </a:cubicBezTo>
                  <a:cubicBezTo>
                    <a:pt x="51326" y="55750"/>
                    <a:pt x="51672" y="56054"/>
                    <a:pt x="52082" y="56054"/>
                  </a:cubicBezTo>
                  <a:cubicBezTo>
                    <a:pt x="52083" y="56054"/>
                    <a:pt x="52083" y="56054"/>
                    <a:pt x="52084" y="56054"/>
                  </a:cubicBezTo>
                  <a:cubicBezTo>
                    <a:pt x="52156" y="56054"/>
                    <a:pt x="52226" y="56045"/>
                    <a:pt x="52296" y="56027"/>
                  </a:cubicBezTo>
                  <a:cubicBezTo>
                    <a:pt x="52732" y="55910"/>
                    <a:pt x="52991" y="55460"/>
                    <a:pt x="52874" y="55024"/>
                  </a:cubicBezTo>
                  <a:cubicBezTo>
                    <a:pt x="52776" y="54658"/>
                    <a:pt x="52446" y="54418"/>
                    <a:pt x="52084" y="54418"/>
                  </a:cubicBezTo>
                  <a:close/>
                  <a:moveTo>
                    <a:pt x="15306" y="54418"/>
                  </a:moveTo>
                  <a:cubicBezTo>
                    <a:pt x="14945" y="54418"/>
                    <a:pt x="14613" y="54659"/>
                    <a:pt x="14515" y="55024"/>
                  </a:cubicBezTo>
                  <a:cubicBezTo>
                    <a:pt x="14398" y="55461"/>
                    <a:pt x="14656" y="55910"/>
                    <a:pt x="15092" y="56028"/>
                  </a:cubicBezTo>
                  <a:cubicBezTo>
                    <a:pt x="15161" y="56046"/>
                    <a:pt x="15233" y="56055"/>
                    <a:pt x="15305" y="56055"/>
                  </a:cubicBezTo>
                  <a:cubicBezTo>
                    <a:pt x="15676" y="56055"/>
                    <a:pt x="16000" y="55807"/>
                    <a:pt x="16096" y="55450"/>
                  </a:cubicBezTo>
                  <a:cubicBezTo>
                    <a:pt x="16213" y="55013"/>
                    <a:pt x="15955" y="54564"/>
                    <a:pt x="15518" y="54446"/>
                  </a:cubicBezTo>
                  <a:cubicBezTo>
                    <a:pt x="15447" y="54427"/>
                    <a:pt x="15376" y="54418"/>
                    <a:pt x="15306" y="54418"/>
                  </a:cubicBezTo>
                  <a:close/>
                  <a:moveTo>
                    <a:pt x="25273" y="55950"/>
                  </a:moveTo>
                  <a:cubicBezTo>
                    <a:pt x="25117" y="55950"/>
                    <a:pt x="24959" y="55994"/>
                    <a:pt x="24820" y="56087"/>
                  </a:cubicBezTo>
                  <a:cubicBezTo>
                    <a:pt x="24519" y="56288"/>
                    <a:pt x="24385" y="56660"/>
                    <a:pt x="24489" y="57005"/>
                  </a:cubicBezTo>
                  <a:cubicBezTo>
                    <a:pt x="24593" y="57351"/>
                    <a:pt x="24912" y="57586"/>
                    <a:pt x="25273" y="57586"/>
                  </a:cubicBezTo>
                  <a:cubicBezTo>
                    <a:pt x="25433" y="57586"/>
                    <a:pt x="25590" y="57538"/>
                    <a:pt x="25725" y="57450"/>
                  </a:cubicBezTo>
                  <a:cubicBezTo>
                    <a:pt x="26102" y="57199"/>
                    <a:pt x="26204" y="56692"/>
                    <a:pt x="25955" y="56315"/>
                  </a:cubicBezTo>
                  <a:cubicBezTo>
                    <a:pt x="25797" y="56078"/>
                    <a:pt x="25537" y="55950"/>
                    <a:pt x="25273" y="55950"/>
                  </a:cubicBezTo>
                  <a:close/>
                  <a:moveTo>
                    <a:pt x="42119" y="55950"/>
                  </a:moveTo>
                  <a:cubicBezTo>
                    <a:pt x="41854" y="55950"/>
                    <a:pt x="41594" y="56078"/>
                    <a:pt x="41436" y="56315"/>
                  </a:cubicBezTo>
                  <a:cubicBezTo>
                    <a:pt x="41185" y="56692"/>
                    <a:pt x="41288" y="57200"/>
                    <a:pt x="41665" y="57450"/>
                  </a:cubicBezTo>
                  <a:cubicBezTo>
                    <a:pt x="41798" y="57540"/>
                    <a:pt x="41955" y="57586"/>
                    <a:pt x="42117" y="57586"/>
                  </a:cubicBezTo>
                  <a:lnTo>
                    <a:pt x="42116" y="57586"/>
                  </a:lnTo>
                  <a:cubicBezTo>
                    <a:pt x="42117" y="57586"/>
                    <a:pt x="42118" y="57586"/>
                    <a:pt x="42119" y="57586"/>
                  </a:cubicBezTo>
                  <a:cubicBezTo>
                    <a:pt x="42392" y="57586"/>
                    <a:pt x="42648" y="57449"/>
                    <a:pt x="42798" y="57221"/>
                  </a:cubicBezTo>
                  <a:cubicBezTo>
                    <a:pt x="43049" y="56844"/>
                    <a:pt x="42947" y="56337"/>
                    <a:pt x="42570" y="56086"/>
                  </a:cubicBezTo>
                  <a:cubicBezTo>
                    <a:pt x="42431" y="55994"/>
                    <a:pt x="42274" y="55950"/>
                    <a:pt x="42119" y="55950"/>
                  </a:cubicBezTo>
                  <a:close/>
                  <a:moveTo>
                    <a:pt x="21059" y="58749"/>
                  </a:moveTo>
                  <a:cubicBezTo>
                    <a:pt x="20903" y="58749"/>
                    <a:pt x="20746" y="58793"/>
                    <a:pt x="20606" y="58886"/>
                  </a:cubicBezTo>
                  <a:cubicBezTo>
                    <a:pt x="20307" y="59086"/>
                    <a:pt x="20173" y="59460"/>
                    <a:pt x="20277" y="59805"/>
                  </a:cubicBezTo>
                  <a:cubicBezTo>
                    <a:pt x="20382" y="60149"/>
                    <a:pt x="20701" y="60386"/>
                    <a:pt x="21062" y="60386"/>
                  </a:cubicBezTo>
                  <a:cubicBezTo>
                    <a:pt x="21221" y="60385"/>
                    <a:pt x="21378" y="60338"/>
                    <a:pt x="21512" y="60250"/>
                  </a:cubicBezTo>
                  <a:cubicBezTo>
                    <a:pt x="21889" y="60000"/>
                    <a:pt x="21992" y="59492"/>
                    <a:pt x="21741" y="59115"/>
                  </a:cubicBezTo>
                  <a:cubicBezTo>
                    <a:pt x="21584" y="58878"/>
                    <a:pt x="21324" y="58749"/>
                    <a:pt x="21059" y="58749"/>
                  </a:cubicBezTo>
                  <a:close/>
                  <a:moveTo>
                    <a:pt x="46330" y="58749"/>
                  </a:moveTo>
                  <a:cubicBezTo>
                    <a:pt x="46065" y="58749"/>
                    <a:pt x="45806" y="58878"/>
                    <a:pt x="45649" y="59115"/>
                  </a:cubicBezTo>
                  <a:cubicBezTo>
                    <a:pt x="45483" y="59366"/>
                    <a:pt x="45468" y="59689"/>
                    <a:pt x="45610" y="59954"/>
                  </a:cubicBezTo>
                  <a:cubicBezTo>
                    <a:pt x="45751" y="60219"/>
                    <a:pt x="46028" y="60385"/>
                    <a:pt x="46329" y="60386"/>
                  </a:cubicBezTo>
                  <a:cubicBezTo>
                    <a:pt x="46603" y="60386"/>
                    <a:pt x="46859" y="60249"/>
                    <a:pt x="47011" y="60021"/>
                  </a:cubicBezTo>
                  <a:cubicBezTo>
                    <a:pt x="47260" y="59644"/>
                    <a:pt x="47158" y="59135"/>
                    <a:pt x="46781" y="58886"/>
                  </a:cubicBezTo>
                  <a:cubicBezTo>
                    <a:pt x="46642" y="58793"/>
                    <a:pt x="46485" y="58749"/>
                    <a:pt x="46330" y="58749"/>
                  </a:cubicBezTo>
                  <a:close/>
                  <a:moveTo>
                    <a:pt x="53420" y="59383"/>
                  </a:moveTo>
                  <a:cubicBezTo>
                    <a:pt x="53350" y="59383"/>
                    <a:pt x="53279" y="59392"/>
                    <a:pt x="53207" y="59411"/>
                  </a:cubicBezTo>
                  <a:cubicBezTo>
                    <a:pt x="52811" y="59518"/>
                    <a:pt x="52555" y="59901"/>
                    <a:pt x="52609" y="60308"/>
                  </a:cubicBezTo>
                  <a:cubicBezTo>
                    <a:pt x="52661" y="60714"/>
                    <a:pt x="53007" y="61019"/>
                    <a:pt x="53418" y="61020"/>
                  </a:cubicBezTo>
                  <a:lnTo>
                    <a:pt x="53418" y="61020"/>
                  </a:lnTo>
                  <a:cubicBezTo>
                    <a:pt x="53490" y="61020"/>
                    <a:pt x="53562" y="61010"/>
                    <a:pt x="53631" y="60991"/>
                  </a:cubicBezTo>
                  <a:cubicBezTo>
                    <a:pt x="54067" y="60875"/>
                    <a:pt x="54326" y="60426"/>
                    <a:pt x="54209" y="59989"/>
                  </a:cubicBezTo>
                  <a:cubicBezTo>
                    <a:pt x="54112" y="59623"/>
                    <a:pt x="53781" y="59383"/>
                    <a:pt x="53420" y="59383"/>
                  </a:cubicBezTo>
                  <a:close/>
                  <a:moveTo>
                    <a:pt x="53418" y="61020"/>
                  </a:moveTo>
                  <a:cubicBezTo>
                    <a:pt x="53418" y="61020"/>
                    <a:pt x="53417" y="61020"/>
                    <a:pt x="53417" y="61020"/>
                  </a:cubicBezTo>
                  <a:lnTo>
                    <a:pt x="53418" y="61020"/>
                  </a:lnTo>
                  <a:cubicBezTo>
                    <a:pt x="53418" y="61020"/>
                    <a:pt x="53418" y="61020"/>
                    <a:pt x="53418" y="61020"/>
                  </a:cubicBezTo>
                  <a:close/>
                  <a:moveTo>
                    <a:pt x="13969" y="59383"/>
                  </a:moveTo>
                  <a:cubicBezTo>
                    <a:pt x="13609" y="59383"/>
                    <a:pt x="13279" y="59625"/>
                    <a:pt x="13182" y="59990"/>
                  </a:cubicBezTo>
                  <a:cubicBezTo>
                    <a:pt x="13065" y="60426"/>
                    <a:pt x="13323" y="60875"/>
                    <a:pt x="13759" y="60992"/>
                  </a:cubicBezTo>
                  <a:cubicBezTo>
                    <a:pt x="13828" y="61010"/>
                    <a:pt x="13900" y="61020"/>
                    <a:pt x="13972" y="61021"/>
                  </a:cubicBezTo>
                  <a:lnTo>
                    <a:pt x="13972" y="61020"/>
                  </a:lnTo>
                  <a:cubicBezTo>
                    <a:pt x="14342" y="61019"/>
                    <a:pt x="14665" y="60771"/>
                    <a:pt x="14762" y="60414"/>
                  </a:cubicBezTo>
                  <a:cubicBezTo>
                    <a:pt x="14878" y="59976"/>
                    <a:pt x="14619" y="59528"/>
                    <a:pt x="14184" y="59412"/>
                  </a:cubicBezTo>
                  <a:cubicBezTo>
                    <a:pt x="14112" y="59393"/>
                    <a:pt x="14040" y="59383"/>
                    <a:pt x="13969" y="59383"/>
                  </a:cubicBezTo>
                  <a:close/>
                  <a:moveTo>
                    <a:pt x="16848" y="61549"/>
                  </a:moveTo>
                  <a:cubicBezTo>
                    <a:pt x="16692" y="61549"/>
                    <a:pt x="16534" y="61593"/>
                    <a:pt x="16395" y="61686"/>
                  </a:cubicBezTo>
                  <a:cubicBezTo>
                    <a:pt x="16095" y="61885"/>
                    <a:pt x="15960" y="62259"/>
                    <a:pt x="16065" y="62603"/>
                  </a:cubicBezTo>
                  <a:cubicBezTo>
                    <a:pt x="16169" y="62948"/>
                    <a:pt x="16487" y="63185"/>
                    <a:pt x="16848" y="63185"/>
                  </a:cubicBezTo>
                  <a:cubicBezTo>
                    <a:pt x="17009" y="63185"/>
                    <a:pt x="17167" y="63137"/>
                    <a:pt x="17301" y="63048"/>
                  </a:cubicBezTo>
                  <a:cubicBezTo>
                    <a:pt x="17677" y="62798"/>
                    <a:pt x="17779" y="62290"/>
                    <a:pt x="17530" y="61914"/>
                  </a:cubicBezTo>
                  <a:cubicBezTo>
                    <a:pt x="17372" y="61677"/>
                    <a:pt x="17113" y="61549"/>
                    <a:pt x="16848" y="61549"/>
                  </a:cubicBezTo>
                  <a:close/>
                  <a:moveTo>
                    <a:pt x="50541" y="61549"/>
                  </a:moveTo>
                  <a:cubicBezTo>
                    <a:pt x="50277" y="61549"/>
                    <a:pt x="50018" y="61677"/>
                    <a:pt x="49860" y="61914"/>
                  </a:cubicBezTo>
                  <a:cubicBezTo>
                    <a:pt x="49611" y="62290"/>
                    <a:pt x="49713" y="62798"/>
                    <a:pt x="50090" y="63048"/>
                  </a:cubicBezTo>
                  <a:cubicBezTo>
                    <a:pt x="50223" y="63138"/>
                    <a:pt x="50379" y="63186"/>
                    <a:pt x="50541" y="63186"/>
                  </a:cubicBezTo>
                  <a:cubicBezTo>
                    <a:pt x="50815" y="63186"/>
                    <a:pt x="51072" y="63048"/>
                    <a:pt x="51224" y="62819"/>
                  </a:cubicBezTo>
                  <a:cubicBezTo>
                    <a:pt x="51473" y="62443"/>
                    <a:pt x="51370" y="61935"/>
                    <a:pt x="50995" y="61686"/>
                  </a:cubicBezTo>
                  <a:cubicBezTo>
                    <a:pt x="50855" y="61593"/>
                    <a:pt x="50697" y="61549"/>
                    <a:pt x="50541" y="61549"/>
                  </a:cubicBezTo>
                  <a:close/>
                  <a:moveTo>
                    <a:pt x="12638" y="64348"/>
                  </a:moveTo>
                  <a:cubicBezTo>
                    <a:pt x="12584" y="64348"/>
                    <a:pt x="12530" y="64353"/>
                    <a:pt x="12477" y="64364"/>
                  </a:cubicBezTo>
                  <a:cubicBezTo>
                    <a:pt x="12425" y="64374"/>
                    <a:pt x="12374" y="64390"/>
                    <a:pt x="12324" y="64410"/>
                  </a:cubicBezTo>
                  <a:cubicBezTo>
                    <a:pt x="12275" y="64431"/>
                    <a:pt x="12228" y="64456"/>
                    <a:pt x="12184" y="64486"/>
                  </a:cubicBezTo>
                  <a:cubicBezTo>
                    <a:pt x="12138" y="64516"/>
                    <a:pt x="12096" y="64550"/>
                    <a:pt x="12057" y="64588"/>
                  </a:cubicBezTo>
                  <a:cubicBezTo>
                    <a:pt x="12021" y="64627"/>
                    <a:pt x="11987" y="64668"/>
                    <a:pt x="11956" y="64711"/>
                  </a:cubicBezTo>
                  <a:cubicBezTo>
                    <a:pt x="11898" y="64801"/>
                    <a:pt x="11856" y="64901"/>
                    <a:pt x="11834" y="65006"/>
                  </a:cubicBezTo>
                  <a:cubicBezTo>
                    <a:pt x="11813" y="65112"/>
                    <a:pt x="11813" y="65220"/>
                    <a:pt x="11834" y="65326"/>
                  </a:cubicBezTo>
                  <a:cubicBezTo>
                    <a:pt x="11856" y="65431"/>
                    <a:pt x="11898" y="65531"/>
                    <a:pt x="11956" y="65621"/>
                  </a:cubicBezTo>
                  <a:cubicBezTo>
                    <a:pt x="11987" y="65664"/>
                    <a:pt x="12021" y="65706"/>
                    <a:pt x="12057" y="65745"/>
                  </a:cubicBezTo>
                  <a:cubicBezTo>
                    <a:pt x="12096" y="65782"/>
                    <a:pt x="12138" y="65817"/>
                    <a:pt x="12184" y="65846"/>
                  </a:cubicBezTo>
                  <a:cubicBezTo>
                    <a:pt x="12227" y="65876"/>
                    <a:pt x="12274" y="65901"/>
                    <a:pt x="12324" y="65920"/>
                  </a:cubicBezTo>
                  <a:cubicBezTo>
                    <a:pt x="12373" y="65942"/>
                    <a:pt x="12425" y="65958"/>
                    <a:pt x="12477" y="65968"/>
                  </a:cubicBezTo>
                  <a:cubicBezTo>
                    <a:pt x="12531" y="65979"/>
                    <a:pt x="12584" y="65984"/>
                    <a:pt x="12638" y="65984"/>
                  </a:cubicBezTo>
                  <a:cubicBezTo>
                    <a:pt x="12691" y="65984"/>
                    <a:pt x="12745" y="65978"/>
                    <a:pt x="12797" y="65968"/>
                  </a:cubicBezTo>
                  <a:lnTo>
                    <a:pt x="12798" y="65968"/>
                  </a:lnTo>
                  <a:cubicBezTo>
                    <a:pt x="12851" y="65958"/>
                    <a:pt x="12901" y="65942"/>
                    <a:pt x="12951" y="65920"/>
                  </a:cubicBezTo>
                  <a:cubicBezTo>
                    <a:pt x="13000" y="65901"/>
                    <a:pt x="13047" y="65876"/>
                    <a:pt x="13091" y="65846"/>
                  </a:cubicBezTo>
                  <a:cubicBezTo>
                    <a:pt x="13136" y="65817"/>
                    <a:pt x="13177" y="65782"/>
                    <a:pt x="13216" y="65745"/>
                  </a:cubicBezTo>
                  <a:cubicBezTo>
                    <a:pt x="13254" y="65706"/>
                    <a:pt x="13288" y="65664"/>
                    <a:pt x="13317" y="65621"/>
                  </a:cubicBezTo>
                  <a:cubicBezTo>
                    <a:pt x="13377" y="65531"/>
                    <a:pt x="13418" y="65431"/>
                    <a:pt x="13439" y="65326"/>
                  </a:cubicBezTo>
                  <a:cubicBezTo>
                    <a:pt x="13462" y="65220"/>
                    <a:pt x="13462" y="65112"/>
                    <a:pt x="13439" y="65006"/>
                  </a:cubicBezTo>
                  <a:cubicBezTo>
                    <a:pt x="13418" y="64901"/>
                    <a:pt x="13377" y="64801"/>
                    <a:pt x="13317" y="64711"/>
                  </a:cubicBezTo>
                  <a:cubicBezTo>
                    <a:pt x="13288" y="64667"/>
                    <a:pt x="13254" y="64626"/>
                    <a:pt x="13216" y="64588"/>
                  </a:cubicBezTo>
                  <a:cubicBezTo>
                    <a:pt x="13177" y="64550"/>
                    <a:pt x="13136" y="64516"/>
                    <a:pt x="13091" y="64486"/>
                  </a:cubicBezTo>
                  <a:cubicBezTo>
                    <a:pt x="13047" y="64456"/>
                    <a:pt x="12999" y="64431"/>
                    <a:pt x="12951" y="64410"/>
                  </a:cubicBezTo>
                  <a:cubicBezTo>
                    <a:pt x="12901" y="64390"/>
                    <a:pt x="12850" y="64374"/>
                    <a:pt x="12798" y="64364"/>
                  </a:cubicBezTo>
                  <a:cubicBezTo>
                    <a:pt x="12745" y="64353"/>
                    <a:pt x="12692" y="64348"/>
                    <a:pt x="12638" y="64348"/>
                  </a:cubicBezTo>
                  <a:close/>
                  <a:moveTo>
                    <a:pt x="54754" y="64348"/>
                  </a:moveTo>
                  <a:cubicBezTo>
                    <a:pt x="54700" y="64348"/>
                    <a:pt x="54646" y="64353"/>
                    <a:pt x="54593" y="64364"/>
                  </a:cubicBezTo>
                  <a:cubicBezTo>
                    <a:pt x="54540" y="64374"/>
                    <a:pt x="54489" y="64390"/>
                    <a:pt x="54440" y="64411"/>
                  </a:cubicBezTo>
                  <a:cubicBezTo>
                    <a:pt x="54390" y="64431"/>
                    <a:pt x="54343" y="64456"/>
                    <a:pt x="54300" y="64486"/>
                  </a:cubicBezTo>
                  <a:cubicBezTo>
                    <a:pt x="54255" y="64514"/>
                    <a:pt x="54212" y="64549"/>
                    <a:pt x="54174" y="64587"/>
                  </a:cubicBezTo>
                  <a:cubicBezTo>
                    <a:pt x="54137" y="64625"/>
                    <a:pt x="54103" y="64667"/>
                    <a:pt x="54072" y="64711"/>
                  </a:cubicBezTo>
                  <a:cubicBezTo>
                    <a:pt x="54014" y="64800"/>
                    <a:pt x="53972" y="64900"/>
                    <a:pt x="53951" y="65005"/>
                  </a:cubicBezTo>
                  <a:cubicBezTo>
                    <a:pt x="53939" y="65057"/>
                    <a:pt x="53935" y="65112"/>
                    <a:pt x="53935" y="65165"/>
                  </a:cubicBezTo>
                  <a:cubicBezTo>
                    <a:pt x="53935" y="65382"/>
                    <a:pt x="54021" y="65590"/>
                    <a:pt x="54174" y="65744"/>
                  </a:cubicBezTo>
                  <a:cubicBezTo>
                    <a:pt x="54212" y="65782"/>
                    <a:pt x="54255" y="65817"/>
                    <a:pt x="54300" y="65845"/>
                  </a:cubicBezTo>
                  <a:cubicBezTo>
                    <a:pt x="54345" y="65875"/>
                    <a:pt x="54391" y="65900"/>
                    <a:pt x="54440" y="65921"/>
                  </a:cubicBezTo>
                  <a:cubicBezTo>
                    <a:pt x="54489" y="65942"/>
                    <a:pt x="54540" y="65957"/>
                    <a:pt x="54593" y="65967"/>
                  </a:cubicBezTo>
                  <a:cubicBezTo>
                    <a:pt x="54645" y="65978"/>
                    <a:pt x="54698" y="65984"/>
                    <a:pt x="54752" y="65984"/>
                  </a:cubicBezTo>
                  <a:cubicBezTo>
                    <a:pt x="54807" y="65984"/>
                    <a:pt x="54860" y="65978"/>
                    <a:pt x="54914" y="65968"/>
                  </a:cubicBezTo>
                  <a:lnTo>
                    <a:pt x="54912" y="65968"/>
                  </a:lnTo>
                  <a:cubicBezTo>
                    <a:pt x="54964" y="65958"/>
                    <a:pt x="55015" y="65942"/>
                    <a:pt x="55065" y="65922"/>
                  </a:cubicBezTo>
                  <a:cubicBezTo>
                    <a:pt x="55114" y="65901"/>
                    <a:pt x="55162" y="65876"/>
                    <a:pt x="55207" y="65846"/>
                  </a:cubicBezTo>
                  <a:cubicBezTo>
                    <a:pt x="55253" y="65817"/>
                    <a:pt x="55294" y="65782"/>
                    <a:pt x="55332" y="65744"/>
                  </a:cubicBezTo>
                  <a:cubicBezTo>
                    <a:pt x="55484" y="65590"/>
                    <a:pt x="55569" y="65382"/>
                    <a:pt x="55570" y="65165"/>
                  </a:cubicBezTo>
                  <a:cubicBezTo>
                    <a:pt x="55570" y="65112"/>
                    <a:pt x="55565" y="65058"/>
                    <a:pt x="55554" y="65006"/>
                  </a:cubicBezTo>
                  <a:cubicBezTo>
                    <a:pt x="55544" y="64954"/>
                    <a:pt x="55529" y="64903"/>
                    <a:pt x="55509" y="64854"/>
                  </a:cubicBezTo>
                  <a:cubicBezTo>
                    <a:pt x="55488" y="64804"/>
                    <a:pt x="55463" y="64756"/>
                    <a:pt x="55434" y="64711"/>
                  </a:cubicBezTo>
                  <a:cubicBezTo>
                    <a:pt x="55403" y="64667"/>
                    <a:pt x="55369" y="64626"/>
                    <a:pt x="55332" y="64587"/>
                  </a:cubicBezTo>
                  <a:cubicBezTo>
                    <a:pt x="55294" y="64549"/>
                    <a:pt x="55253" y="64514"/>
                    <a:pt x="55207" y="64486"/>
                  </a:cubicBezTo>
                  <a:cubicBezTo>
                    <a:pt x="55163" y="64456"/>
                    <a:pt x="55116" y="64431"/>
                    <a:pt x="55067" y="64411"/>
                  </a:cubicBezTo>
                  <a:cubicBezTo>
                    <a:pt x="54967" y="64369"/>
                    <a:pt x="54861" y="64348"/>
                    <a:pt x="54754" y="643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121"/>
            <p:cNvSpPr/>
            <p:nvPr/>
          </p:nvSpPr>
          <p:spPr>
            <a:xfrm>
              <a:off x="4190675" y="557525"/>
              <a:ext cx="1683300" cy="1649800"/>
            </a:xfrm>
            <a:custGeom>
              <a:rect b="b" l="l" r="r" t="t"/>
              <a:pathLst>
                <a:path extrusionOk="0" h="65992" w="67332">
                  <a:moveTo>
                    <a:pt x="33695" y="1"/>
                  </a:moveTo>
                  <a:cubicBezTo>
                    <a:pt x="33486" y="1"/>
                    <a:pt x="33276" y="81"/>
                    <a:pt x="33116" y="240"/>
                  </a:cubicBezTo>
                  <a:cubicBezTo>
                    <a:pt x="33078" y="278"/>
                    <a:pt x="33044" y="320"/>
                    <a:pt x="33015" y="366"/>
                  </a:cubicBezTo>
                  <a:cubicBezTo>
                    <a:pt x="32985" y="411"/>
                    <a:pt x="32960" y="458"/>
                    <a:pt x="32938" y="508"/>
                  </a:cubicBezTo>
                  <a:cubicBezTo>
                    <a:pt x="32918" y="557"/>
                    <a:pt x="32903" y="608"/>
                    <a:pt x="32893" y="660"/>
                  </a:cubicBezTo>
                  <a:cubicBezTo>
                    <a:pt x="32881" y="713"/>
                    <a:pt x="32877" y="767"/>
                    <a:pt x="32877" y="821"/>
                  </a:cubicBezTo>
                  <a:cubicBezTo>
                    <a:pt x="32877" y="1152"/>
                    <a:pt x="33076" y="1450"/>
                    <a:pt x="33381" y="1577"/>
                  </a:cubicBezTo>
                  <a:cubicBezTo>
                    <a:pt x="33482" y="1618"/>
                    <a:pt x="33589" y="1639"/>
                    <a:pt x="33694" y="1639"/>
                  </a:cubicBezTo>
                  <a:cubicBezTo>
                    <a:pt x="33907" y="1639"/>
                    <a:pt x="34117" y="1556"/>
                    <a:pt x="34273" y="1399"/>
                  </a:cubicBezTo>
                  <a:lnTo>
                    <a:pt x="34273" y="1398"/>
                  </a:lnTo>
                  <a:cubicBezTo>
                    <a:pt x="34593" y="1079"/>
                    <a:pt x="34593" y="561"/>
                    <a:pt x="34273" y="241"/>
                  </a:cubicBezTo>
                  <a:cubicBezTo>
                    <a:pt x="34114" y="81"/>
                    <a:pt x="33904" y="1"/>
                    <a:pt x="33695" y="1"/>
                  </a:cubicBezTo>
                  <a:close/>
                  <a:moveTo>
                    <a:pt x="32039" y="4209"/>
                  </a:moveTo>
                  <a:cubicBezTo>
                    <a:pt x="31713" y="4209"/>
                    <a:pt x="31404" y="4406"/>
                    <a:pt x="31278" y="4728"/>
                  </a:cubicBezTo>
                  <a:cubicBezTo>
                    <a:pt x="31065" y="5264"/>
                    <a:pt x="31460" y="5846"/>
                    <a:pt x="32037" y="5846"/>
                  </a:cubicBezTo>
                  <a:cubicBezTo>
                    <a:pt x="32038" y="5846"/>
                    <a:pt x="32039" y="5846"/>
                    <a:pt x="32040" y="5846"/>
                  </a:cubicBezTo>
                  <a:cubicBezTo>
                    <a:pt x="32375" y="5846"/>
                    <a:pt x="32677" y="5639"/>
                    <a:pt x="32799" y="5327"/>
                  </a:cubicBezTo>
                  <a:cubicBezTo>
                    <a:pt x="32966" y="4906"/>
                    <a:pt x="32758" y="4431"/>
                    <a:pt x="32337" y="4266"/>
                  </a:cubicBezTo>
                  <a:cubicBezTo>
                    <a:pt x="32239" y="4228"/>
                    <a:pt x="32138" y="4209"/>
                    <a:pt x="32039" y="4209"/>
                  </a:cubicBezTo>
                  <a:close/>
                  <a:moveTo>
                    <a:pt x="35349" y="4209"/>
                  </a:moveTo>
                  <a:cubicBezTo>
                    <a:pt x="35249" y="4209"/>
                    <a:pt x="35148" y="4228"/>
                    <a:pt x="35050" y="4266"/>
                  </a:cubicBezTo>
                  <a:cubicBezTo>
                    <a:pt x="34684" y="4411"/>
                    <a:pt x="34474" y="4794"/>
                    <a:pt x="34548" y="5180"/>
                  </a:cubicBezTo>
                  <a:cubicBezTo>
                    <a:pt x="34620" y="5565"/>
                    <a:pt x="34957" y="5845"/>
                    <a:pt x="35349" y="5846"/>
                  </a:cubicBezTo>
                  <a:lnTo>
                    <a:pt x="35349" y="5847"/>
                  </a:lnTo>
                  <a:cubicBezTo>
                    <a:pt x="35451" y="5847"/>
                    <a:pt x="35554" y="5828"/>
                    <a:pt x="35649" y="5790"/>
                  </a:cubicBezTo>
                  <a:cubicBezTo>
                    <a:pt x="36069" y="5624"/>
                    <a:pt x="36277" y="5149"/>
                    <a:pt x="36112" y="4728"/>
                  </a:cubicBezTo>
                  <a:cubicBezTo>
                    <a:pt x="35984" y="4406"/>
                    <a:pt x="35675" y="4209"/>
                    <a:pt x="35349" y="4209"/>
                  </a:cubicBezTo>
                  <a:close/>
                  <a:moveTo>
                    <a:pt x="30384" y="8418"/>
                  </a:moveTo>
                  <a:cubicBezTo>
                    <a:pt x="30057" y="8418"/>
                    <a:pt x="29748" y="8615"/>
                    <a:pt x="29620" y="8937"/>
                  </a:cubicBezTo>
                  <a:cubicBezTo>
                    <a:pt x="29410" y="9474"/>
                    <a:pt x="29806" y="10055"/>
                    <a:pt x="30383" y="10055"/>
                  </a:cubicBezTo>
                  <a:cubicBezTo>
                    <a:pt x="30384" y="10055"/>
                    <a:pt x="30385" y="10055"/>
                    <a:pt x="30386" y="10055"/>
                  </a:cubicBezTo>
                  <a:cubicBezTo>
                    <a:pt x="30720" y="10055"/>
                    <a:pt x="31022" y="9849"/>
                    <a:pt x="31144" y="9537"/>
                  </a:cubicBezTo>
                  <a:cubicBezTo>
                    <a:pt x="31310" y="9116"/>
                    <a:pt x="31103" y="8641"/>
                    <a:pt x="30682" y="8475"/>
                  </a:cubicBezTo>
                  <a:cubicBezTo>
                    <a:pt x="30584" y="8437"/>
                    <a:pt x="30483" y="8418"/>
                    <a:pt x="30384" y="8418"/>
                  </a:cubicBezTo>
                  <a:close/>
                  <a:moveTo>
                    <a:pt x="37005" y="8418"/>
                  </a:moveTo>
                  <a:cubicBezTo>
                    <a:pt x="36905" y="8418"/>
                    <a:pt x="36804" y="8437"/>
                    <a:pt x="36706" y="8475"/>
                  </a:cubicBezTo>
                  <a:cubicBezTo>
                    <a:pt x="36341" y="8620"/>
                    <a:pt x="36130" y="9003"/>
                    <a:pt x="36204" y="9389"/>
                  </a:cubicBezTo>
                  <a:cubicBezTo>
                    <a:pt x="36277" y="9775"/>
                    <a:pt x="36613" y="10054"/>
                    <a:pt x="37006" y="10055"/>
                  </a:cubicBezTo>
                  <a:lnTo>
                    <a:pt x="37006" y="10056"/>
                  </a:lnTo>
                  <a:cubicBezTo>
                    <a:pt x="37107" y="10056"/>
                    <a:pt x="37209" y="10037"/>
                    <a:pt x="37304" y="9999"/>
                  </a:cubicBezTo>
                  <a:cubicBezTo>
                    <a:pt x="37725" y="9834"/>
                    <a:pt x="37933" y="9358"/>
                    <a:pt x="37766" y="8937"/>
                  </a:cubicBezTo>
                  <a:cubicBezTo>
                    <a:pt x="37640" y="8615"/>
                    <a:pt x="37331" y="8418"/>
                    <a:pt x="37005" y="8418"/>
                  </a:cubicBezTo>
                  <a:close/>
                  <a:moveTo>
                    <a:pt x="28730" y="12628"/>
                  </a:moveTo>
                  <a:cubicBezTo>
                    <a:pt x="28403" y="12628"/>
                    <a:pt x="28093" y="12825"/>
                    <a:pt x="27967" y="13149"/>
                  </a:cubicBezTo>
                  <a:cubicBezTo>
                    <a:pt x="27802" y="13569"/>
                    <a:pt x="28008" y="14043"/>
                    <a:pt x="28429" y="14208"/>
                  </a:cubicBezTo>
                  <a:cubicBezTo>
                    <a:pt x="28524" y="14246"/>
                    <a:pt x="28625" y="14265"/>
                    <a:pt x="28728" y="14265"/>
                  </a:cubicBezTo>
                  <a:lnTo>
                    <a:pt x="28728" y="14265"/>
                  </a:lnTo>
                  <a:cubicBezTo>
                    <a:pt x="29064" y="14264"/>
                    <a:pt x="29367" y="14059"/>
                    <a:pt x="29490" y="13746"/>
                  </a:cubicBezTo>
                  <a:cubicBezTo>
                    <a:pt x="29655" y="13326"/>
                    <a:pt x="29449" y="12850"/>
                    <a:pt x="29029" y="12684"/>
                  </a:cubicBezTo>
                  <a:cubicBezTo>
                    <a:pt x="28931" y="12646"/>
                    <a:pt x="28830" y="12628"/>
                    <a:pt x="28730" y="12628"/>
                  </a:cubicBezTo>
                  <a:close/>
                  <a:moveTo>
                    <a:pt x="28728" y="14265"/>
                  </a:moveTo>
                  <a:cubicBezTo>
                    <a:pt x="28728" y="14265"/>
                    <a:pt x="28728" y="14265"/>
                    <a:pt x="28728" y="14265"/>
                  </a:cubicBezTo>
                  <a:lnTo>
                    <a:pt x="28729" y="14265"/>
                  </a:lnTo>
                  <a:cubicBezTo>
                    <a:pt x="28729" y="14265"/>
                    <a:pt x="28729" y="14265"/>
                    <a:pt x="28728" y="14265"/>
                  </a:cubicBezTo>
                  <a:close/>
                  <a:moveTo>
                    <a:pt x="38660" y="12629"/>
                  </a:moveTo>
                  <a:cubicBezTo>
                    <a:pt x="38560" y="12629"/>
                    <a:pt x="38459" y="12648"/>
                    <a:pt x="38361" y="12686"/>
                  </a:cubicBezTo>
                  <a:cubicBezTo>
                    <a:pt x="37994" y="12830"/>
                    <a:pt x="37782" y="13213"/>
                    <a:pt x="37855" y="13599"/>
                  </a:cubicBezTo>
                  <a:cubicBezTo>
                    <a:pt x="37929" y="13985"/>
                    <a:pt x="38266" y="14264"/>
                    <a:pt x="38658" y="14264"/>
                  </a:cubicBezTo>
                  <a:cubicBezTo>
                    <a:pt x="38658" y="14264"/>
                    <a:pt x="38659" y="14264"/>
                    <a:pt x="38660" y="14264"/>
                  </a:cubicBezTo>
                  <a:lnTo>
                    <a:pt x="38660" y="14265"/>
                  </a:lnTo>
                  <a:cubicBezTo>
                    <a:pt x="38762" y="14265"/>
                    <a:pt x="38865" y="14246"/>
                    <a:pt x="38960" y="14208"/>
                  </a:cubicBezTo>
                  <a:cubicBezTo>
                    <a:pt x="39380" y="14043"/>
                    <a:pt x="39588" y="13569"/>
                    <a:pt x="39423" y="13149"/>
                  </a:cubicBezTo>
                  <a:cubicBezTo>
                    <a:pt x="39295" y="12826"/>
                    <a:pt x="38986" y="12629"/>
                    <a:pt x="38660" y="12629"/>
                  </a:cubicBezTo>
                  <a:close/>
                  <a:moveTo>
                    <a:pt x="27073" y="16839"/>
                  </a:moveTo>
                  <a:cubicBezTo>
                    <a:pt x="26747" y="16839"/>
                    <a:pt x="26438" y="17036"/>
                    <a:pt x="26312" y="17358"/>
                  </a:cubicBezTo>
                  <a:cubicBezTo>
                    <a:pt x="26146" y="17778"/>
                    <a:pt x="26353" y="18253"/>
                    <a:pt x="26774" y="18417"/>
                  </a:cubicBezTo>
                  <a:cubicBezTo>
                    <a:pt x="26868" y="18456"/>
                    <a:pt x="26970" y="18476"/>
                    <a:pt x="27072" y="18476"/>
                  </a:cubicBezTo>
                  <a:lnTo>
                    <a:pt x="27072" y="18476"/>
                  </a:lnTo>
                  <a:cubicBezTo>
                    <a:pt x="27409" y="18475"/>
                    <a:pt x="27711" y="18269"/>
                    <a:pt x="27833" y="17956"/>
                  </a:cubicBezTo>
                  <a:cubicBezTo>
                    <a:pt x="27999" y="17535"/>
                    <a:pt x="27791" y="17061"/>
                    <a:pt x="27371" y="16895"/>
                  </a:cubicBezTo>
                  <a:cubicBezTo>
                    <a:pt x="27273" y="16857"/>
                    <a:pt x="27172" y="16839"/>
                    <a:pt x="27073" y="16839"/>
                  </a:cubicBezTo>
                  <a:close/>
                  <a:moveTo>
                    <a:pt x="27072" y="18476"/>
                  </a:moveTo>
                  <a:cubicBezTo>
                    <a:pt x="27072" y="18476"/>
                    <a:pt x="27072" y="18476"/>
                    <a:pt x="27072" y="18476"/>
                  </a:cubicBezTo>
                  <a:lnTo>
                    <a:pt x="27073" y="18476"/>
                  </a:lnTo>
                  <a:cubicBezTo>
                    <a:pt x="27073" y="18476"/>
                    <a:pt x="27073" y="18476"/>
                    <a:pt x="27072" y="18476"/>
                  </a:cubicBezTo>
                  <a:close/>
                  <a:moveTo>
                    <a:pt x="40316" y="16840"/>
                  </a:moveTo>
                  <a:cubicBezTo>
                    <a:pt x="40216" y="16840"/>
                    <a:pt x="40115" y="16858"/>
                    <a:pt x="40017" y="16897"/>
                  </a:cubicBezTo>
                  <a:cubicBezTo>
                    <a:pt x="39651" y="17040"/>
                    <a:pt x="39440" y="17424"/>
                    <a:pt x="39512" y="17809"/>
                  </a:cubicBezTo>
                  <a:cubicBezTo>
                    <a:pt x="39585" y="18196"/>
                    <a:pt x="39922" y="18475"/>
                    <a:pt x="40315" y="18476"/>
                  </a:cubicBezTo>
                  <a:cubicBezTo>
                    <a:pt x="40417" y="18476"/>
                    <a:pt x="40520" y="18457"/>
                    <a:pt x="40614" y="18418"/>
                  </a:cubicBezTo>
                  <a:cubicBezTo>
                    <a:pt x="41035" y="18253"/>
                    <a:pt x="41241" y="17779"/>
                    <a:pt x="41076" y="17359"/>
                  </a:cubicBezTo>
                  <a:cubicBezTo>
                    <a:pt x="40950" y="17036"/>
                    <a:pt x="40642" y="16840"/>
                    <a:pt x="40316" y="16840"/>
                  </a:cubicBezTo>
                  <a:close/>
                  <a:moveTo>
                    <a:pt x="41971" y="21049"/>
                  </a:moveTo>
                  <a:cubicBezTo>
                    <a:pt x="41762" y="21049"/>
                    <a:pt x="41553" y="21128"/>
                    <a:pt x="41393" y="21288"/>
                  </a:cubicBezTo>
                  <a:cubicBezTo>
                    <a:pt x="41074" y="21608"/>
                    <a:pt x="41074" y="22124"/>
                    <a:pt x="41393" y="22444"/>
                  </a:cubicBezTo>
                  <a:cubicBezTo>
                    <a:pt x="41508" y="22557"/>
                    <a:pt x="41653" y="22635"/>
                    <a:pt x="41810" y="22668"/>
                  </a:cubicBezTo>
                  <a:cubicBezTo>
                    <a:pt x="41864" y="22679"/>
                    <a:pt x="41917" y="22684"/>
                    <a:pt x="41971" y="22684"/>
                  </a:cubicBezTo>
                  <a:cubicBezTo>
                    <a:pt x="42187" y="22683"/>
                    <a:pt x="42395" y="22598"/>
                    <a:pt x="42549" y="22445"/>
                  </a:cubicBezTo>
                  <a:cubicBezTo>
                    <a:pt x="42586" y="22407"/>
                    <a:pt x="42620" y="22364"/>
                    <a:pt x="42650" y="22321"/>
                  </a:cubicBezTo>
                  <a:cubicBezTo>
                    <a:pt x="42680" y="22277"/>
                    <a:pt x="42705" y="22229"/>
                    <a:pt x="42726" y="22179"/>
                  </a:cubicBezTo>
                  <a:cubicBezTo>
                    <a:pt x="42746" y="22130"/>
                    <a:pt x="42762" y="22079"/>
                    <a:pt x="42772" y="22026"/>
                  </a:cubicBezTo>
                  <a:cubicBezTo>
                    <a:pt x="42795" y="21921"/>
                    <a:pt x="42795" y="21811"/>
                    <a:pt x="42772" y="21707"/>
                  </a:cubicBezTo>
                  <a:cubicBezTo>
                    <a:pt x="42762" y="21654"/>
                    <a:pt x="42746" y="21603"/>
                    <a:pt x="42726" y="21554"/>
                  </a:cubicBezTo>
                  <a:cubicBezTo>
                    <a:pt x="42705" y="21504"/>
                    <a:pt x="42680" y="21456"/>
                    <a:pt x="42650" y="21412"/>
                  </a:cubicBezTo>
                  <a:cubicBezTo>
                    <a:pt x="42621" y="21367"/>
                    <a:pt x="42587" y="21325"/>
                    <a:pt x="42549" y="21288"/>
                  </a:cubicBezTo>
                  <a:cubicBezTo>
                    <a:pt x="42390" y="21128"/>
                    <a:pt x="42181" y="21049"/>
                    <a:pt x="41971" y="21049"/>
                  </a:cubicBezTo>
                  <a:close/>
                  <a:moveTo>
                    <a:pt x="25417" y="21048"/>
                  </a:moveTo>
                  <a:cubicBezTo>
                    <a:pt x="25364" y="21048"/>
                    <a:pt x="25310" y="21054"/>
                    <a:pt x="25258" y="21065"/>
                  </a:cubicBezTo>
                  <a:cubicBezTo>
                    <a:pt x="25204" y="21074"/>
                    <a:pt x="25153" y="21090"/>
                    <a:pt x="25104" y="21110"/>
                  </a:cubicBezTo>
                  <a:cubicBezTo>
                    <a:pt x="25055" y="21131"/>
                    <a:pt x="25007" y="21157"/>
                    <a:pt x="24962" y="21186"/>
                  </a:cubicBezTo>
                  <a:cubicBezTo>
                    <a:pt x="24917" y="21216"/>
                    <a:pt x="24876" y="21250"/>
                    <a:pt x="24839" y="21289"/>
                  </a:cubicBezTo>
                  <a:cubicBezTo>
                    <a:pt x="24800" y="21325"/>
                    <a:pt x="24766" y="21366"/>
                    <a:pt x="24736" y="21412"/>
                  </a:cubicBezTo>
                  <a:cubicBezTo>
                    <a:pt x="24707" y="21456"/>
                    <a:pt x="24683" y="21504"/>
                    <a:pt x="24662" y="21554"/>
                  </a:cubicBezTo>
                  <a:cubicBezTo>
                    <a:pt x="24641" y="21603"/>
                    <a:pt x="24625" y="21654"/>
                    <a:pt x="24615" y="21707"/>
                  </a:cubicBezTo>
                  <a:cubicBezTo>
                    <a:pt x="24604" y="21759"/>
                    <a:pt x="24599" y="21812"/>
                    <a:pt x="24599" y="21867"/>
                  </a:cubicBezTo>
                  <a:cubicBezTo>
                    <a:pt x="24600" y="22139"/>
                    <a:pt x="24735" y="22394"/>
                    <a:pt x="24962" y="22547"/>
                  </a:cubicBezTo>
                  <a:cubicBezTo>
                    <a:pt x="25052" y="22605"/>
                    <a:pt x="25152" y="22647"/>
                    <a:pt x="25257" y="22668"/>
                  </a:cubicBezTo>
                  <a:cubicBezTo>
                    <a:pt x="25310" y="22679"/>
                    <a:pt x="25363" y="22685"/>
                    <a:pt x="25417" y="22685"/>
                  </a:cubicBezTo>
                  <a:cubicBezTo>
                    <a:pt x="25471" y="22685"/>
                    <a:pt x="25524" y="22679"/>
                    <a:pt x="25576" y="22668"/>
                  </a:cubicBezTo>
                  <a:lnTo>
                    <a:pt x="25578" y="22668"/>
                  </a:lnTo>
                  <a:cubicBezTo>
                    <a:pt x="25682" y="22647"/>
                    <a:pt x="25781" y="22606"/>
                    <a:pt x="25871" y="22547"/>
                  </a:cubicBezTo>
                  <a:cubicBezTo>
                    <a:pt x="25917" y="22518"/>
                    <a:pt x="25959" y="22484"/>
                    <a:pt x="25995" y="22445"/>
                  </a:cubicBezTo>
                  <a:cubicBezTo>
                    <a:pt x="26149" y="22292"/>
                    <a:pt x="26234" y="22083"/>
                    <a:pt x="26235" y="21867"/>
                  </a:cubicBezTo>
                  <a:cubicBezTo>
                    <a:pt x="26235" y="21812"/>
                    <a:pt x="26230" y="21759"/>
                    <a:pt x="26220" y="21707"/>
                  </a:cubicBezTo>
                  <a:cubicBezTo>
                    <a:pt x="26208" y="21654"/>
                    <a:pt x="26193" y="21603"/>
                    <a:pt x="26174" y="21554"/>
                  </a:cubicBezTo>
                  <a:cubicBezTo>
                    <a:pt x="26152" y="21505"/>
                    <a:pt x="26126" y="21457"/>
                    <a:pt x="26098" y="21412"/>
                  </a:cubicBezTo>
                  <a:cubicBezTo>
                    <a:pt x="26068" y="21366"/>
                    <a:pt x="26034" y="21325"/>
                    <a:pt x="25995" y="21289"/>
                  </a:cubicBezTo>
                  <a:cubicBezTo>
                    <a:pt x="25959" y="21249"/>
                    <a:pt x="25917" y="21215"/>
                    <a:pt x="25871" y="21186"/>
                  </a:cubicBezTo>
                  <a:cubicBezTo>
                    <a:pt x="25827" y="21157"/>
                    <a:pt x="25779" y="21131"/>
                    <a:pt x="25730" y="21110"/>
                  </a:cubicBezTo>
                  <a:cubicBezTo>
                    <a:pt x="25681" y="21090"/>
                    <a:pt x="25630" y="21074"/>
                    <a:pt x="25578" y="21065"/>
                  </a:cubicBezTo>
                  <a:cubicBezTo>
                    <a:pt x="25525" y="21054"/>
                    <a:pt x="25471" y="21048"/>
                    <a:pt x="25417" y="21048"/>
                  </a:cubicBezTo>
                  <a:close/>
                  <a:moveTo>
                    <a:pt x="20510" y="21532"/>
                  </a:moveTo>
                  <a:cubicBezTo>
                    <a:pt x="20483" y="21532"/>
                    <a:pt x="20456" y="21533"/>
                    <a:pt x="20428" y="21536"/>
                  </a:cubicBezTo>
                  <a:cubicBezTo>
                    <a:pt x="19994" y="21579"/>
                    <a:pt x="19670" y="21955"/>
                    <a:pt x="19691" y="22391"/>
                  </a:cubicBezTo>
                  <a:cubicBezTo>
                    <a:pt x="19713" y="22825"/>
                    <a:pt x="20072" y="23168"/>
                    <a:pt x="20508" y="23169"/>
                  </a:cubicBezTo>
                  <a:cubicBezTo>
                    <a:pt x="20535" y="23169"/>
                    <a:pt x="20563" y="23168"/>
                    <a:pt x="20590" y="23165"/>
                  </a:cubicBezTo>
                  <a:cubicBezTo>
                    <a:pt x="21040" y="23120"/>
                    <a:pt x="21367" y="22720"/>
                    <a:pt x="21323" y="22270"/>
                  </a:cubicBezTo>
                  <a:cubicBezTo>
                    <a:pt x="21281" y="21848"/>
                    <a:pt x="20925" y="21532"/>
                    <a:pt x="20510" y="21532"/>
                  </a:cubicBezTo>
                  <a:close/>
                  <a:moveTo>
                    <a:pt x="46879" y="21532"/>
                  </a:moveTo>
                  <a:cubicBezTo>
                    <a:pt x="46463" y="21532"/>
                    <a:pt x="46107" y="21848"/>
                    <a:pt x="46064" y="22270"/>
                  </a:cubicBezTo>
                  <a:cubicBezTo>
                    <a:pt x="46021" y="22720"/>
                    <a:pt x="46350" y="23120"/>
                    <a:pt x="46799" y="23165"/>
                  </a:cubicBezTo>
                  <a:cubicBezTo>
                    <a:pt x="46825" y="23168"/>
                    <a:pt x="46853" y="23169"/>
                    <a:pt x="46880" y="23169"/>
                  </a:cubicBezTo>
                  <a:lnTo>
                    <a:pt x="46881" y="23169"/>
                  </a:lnTo>
                  <a:cubicBezTo>
                    <a:pt x="47300" y="23168"/>
                    <a:pt x="47652" y="22849"/>
                    <a:pt x="47694" y="22433"/>
                  </a:cubicBezTo>
                  <a:cubicBezTo>
                    <a:pt x="47738" y="21982"/>
                    <a:pt x="47409" y="21581"/>
                    <a:pt x="46958" y="21536"/>
                  </a:cubicBezTo>
                  <a:cubicBezTo>
                    <a:pt x="46932" y="21533"/>
                    <a:pt x="46905" y="21532"/>
                    <a:pt x="46879" y="21532"/>
                  </a:cubicBezTo>
                  <a:close/>
                  <a:moveTo>
                    <a:pt x="15601" y="22017"/>
                  </a:moveTo>
                  <a:cubicBezTo>
                    <a:pt x="15575" y="22017"/>
                    <a:pt x="15548" y="22018"/>
                    <a:pt x="15522" y="22021"/>
                  </a:cubicBezTo>
                  <a:cubicBezTo>
                    <a:pt x="15088" y="22064"/>
                    <a:pt x="14764" y="22440"/>
                    <a:pt x="14785" y="22874"/>
                  </a:cubicBezTo>
                  <a:cubicBezTo>
                    <a:pt x="14806" y="23310"/>
                    <a:pt x="15164" y="23653"/>
                    <a:pt x="15600" y="23654"/>
                  </a:cubicBezTo>
                  <a:cubicBezTo>
                    <a:pt x="15628" y="23654"/>
                    <a:pt x="15654" y="23652"/>
                    <a:pt x="15681" y="23651"/>
                  </a:cubicBezTo>
                  <a:cubicBezTo>
                    <a:pt x="16131" y="23605"/>
                    <a:pt x="16460" y="23206"/>
                    <a:pt x="16416" y="22756"/>
                  </a:cubicBezTo>
                  <a:cubicBezTo>
                    <a:pt x="16375" y="22333"/>
                    <a:pt x="16018" y="22017"/>
                    <a:pt x="15601" y="22017"/>
                  </a:cubicBezTo>
                  <a:close/>
                  <a:moveTo>
                    <a:pt x="51785" y="22018"/>
                  </a:moveTo>
                  <a:cubicBezTo>
                    <a:pt x="51369" y="22018"/>
                    <a:pt x="51013" y="22333"/>
                    <a:pt x="50973" y="22756"/>
                  </a:cubicBezTo>
                  <a:cubicBezTo>
                    <a:pt x="50930" y="23206"/>
                    <a:pt x="51259" y="23606"/>
                    <a:pt x="51708" y="23651"/>
                  </a:cubicBezTo>
                  <a:cubicBezTo>
                    <a:pt x="51734" y="23653"/>
                    <a:pt x="51760" y="23654"/>
                    <a:pt x="51788" y="23654"/>
                  </a:cubicBezTo>
                  <a:cubicBezTo>
                    <a:pt x="52209" y="23654"/>
                    <a:pt x="52561" y="23334"/>
                    <a:pt x="52600" y="22915"/>
                  </a:cubicBezTo>
                  <a:cubicBezTo>
                    <a:pt x="52646" y="22467"/>
                    <a:pt x="52317" y="22065"/>
                    <a:pt x="51869" y="22022"/>
                  </a:cubicBezTo>
                  <a:cubicBezTo>
                    <a:pt x="51841" y="22019"/>
                    <a:pt x="51813" y="22018"/>
                    <a:pt x="51785" y="22018"/>
                  </a:cubicBezTo>
                  <a:close/>
                  <a:moveTo>
                    <a:pt x="10692" y="22501"/>
                  </a:moveTo>
                  <a:cubicBezTo>
                    <a:pt x="10666" y="22501"/>
                    <a:pt x="10639" y="22502"/>
                    <a:pt x="10613" y="22504"/>
                  </a:cubicBezTo>
                  <a:cubicBezTo>
                    <a:pt x="10178" y="22548"/>
                    <a:pt x="9855" y="22923"/>
                    <a:pt x="9875" y="23359"/>
                  </a:cubicBezTo>
                  <a:cubicBezTo>
                    <a:pt x="9897" y="23795"/>
                    <a:pt x="10256" y="24138"/>
                    <a:pt x="10692" y="24138"/>
                  </a:cubicBezTo>
                  <a:cubicBezTo>
                    <a:pt x="10720" y="24138"/>
                    <a:pt x="10747" y="24137"/>
                    <a:pt x="10774" y="24134"/>
                  </a:cubicBezTo>
                  <a:cubicBezTo>
                    <a:pt x="11224" y="24090"/>
                    <a:pt x="11552" y="23689"/>
                    <a:pt x="11507" y="23240"/>
                  </a:cubicBezTo>
                  <a:cubicBezTo>
                    <a:pt x="11464" y="22817"/>
                    <a:pt x="11108" y="22501"/>
                    <a:pt x="10692" y="22501"/>
                  </a:cubicBezTo>
                  <a:close/>
                  <a:moveTo>
                    <a:pt x="56695" y="22502"/>
                  </a:moveTo>
                  <a:cubicBezTo>
                    <a:pt x="56280" y="22502"/>
                    <a:pt x="55923" y="22817"/>
                    <a:pt x="55881" y="23240"/>
                  </a:cubicBezTo>
                  <a:cubicBezTo>
                    <a:pt x="55836" y="23689"/>
                    <a:pt x="56165" y="24090"/>
                    <a:pt x="56615" y="24134"/>
                  </a:cubicBezTo>
                  <a:cubicBezTo>
                    <a:pt x="56637" y="24136"/>
                    <a:pt x="56659" y="24138"/>
                    <a:pt x="56682" y="24138"/>
                  </a:cubicBezTo>
                  <a:cubicBezTo>
                    <a:pt x="56687" y="24138"/>
                    <a:pt x="56692" y="24138"/>
                    <a:pt x="56697" y="24138"/>
                  </a:cubicBezTo>
                  <a:cubicBezTo>
                    <a:pt x="57117" y="24137"/>
                    <a:pt x="57468" y="23818"/>
                    <a:pt x="57509" y="23400"/>
                  </a:cubicBezTo>
                  <a:cubicBezTo>
                    <a:pt x="57554" y="22951"/>
                    <a:pt x="57226" y="22550"/>
                    <a:pt x="56776" y="22506"/>
                  </a:cubicBezTo>
                  <a:cubicBezTo>
                    <a:pt x="56749" y="22503"/>
                    <a:pt x="56722" y="22502"/>
                    <a:pt x="56695" y="22502"/>
                  </a:cubicBezTo>
                  <a:close/>
                  <a:moveTo>
                    <a:pt x="5786" y="22987"/>
                  </a:moveTo>
                  <a:cubicBezTo>
                    <a:pt x="5759" y="22987"/>
                    <a:pt x="5733" y="22988"/>
                    <a:pt x="5706" y="22991"/>
                  </a:cubicBezTo>
                  <a:cubicBezTo>
                    <a:pt x="5272" y="23034"/>
                    <a:pt x="4948" y="23408"/>
                    <a:pt x="4968" y="23844"/>
                  </a:cubicBezTo>
                  <a:cubicBezTo>
                    <a:pt x="4990" y="24279"/>
                    <a:pt x="5349" y="24622"/>
                    <a:pt x="5785" y="24624"/>
                  </a:cubicBezTo>
                  <a:cubicBezTo>
                    <a:pt x="5811" y="24624"/>
                    <a:pt x="5839" y="24622"/>
                    <a:pt x="5865" y="24619"/>
                  </a:cubicBezTo>
                  <a:cubicBezTo>
                    <a:pt x="6315" y="24575"/>
                    <a:pt x="6644" y="24174"/>
                    <a:pt x="6601" y="23725"/>
                  </a:cubicBezTo>
                  <a:cubicBezTo>
                    <a:pt x="6558" y="23302"/>
                    <a:pt x="6202" y="22987"/>
                    <a:pt x="5786" y="22987"/>
                  </a:cubicBezTo>
                  <a:close/>
                  <a:moveTo>
                    <a:pt x="61602" y="22986"/>
                  </a:moveTo>
                  <a:cubicBezTo>
                    <a:pt x="61187" y="22986"/>
                    <a:pt x="60831" y="23301"/>
                    <a:pt x="60789" y="23723"/>
                  </a:cubicBezTo>
                  <a:cubicBezTo>
                    <a:pt x="60745" y="24173"/>
                    <a:pt x="61073" y="24575"/>
                    <a:pt x="61524" y="24619"/>
                  </a:cubicBezTo>
                  <a:cubicBezTo>
                    <a:pt x="61551" y="24622"/>
                    <a:pt x="61578" y="24624"/>
                    <a:pt x="61604" y="24624"/>
                  </a:cubicBezTo>
                  <a:cubicBezTo>
                    <a:pt x="62025" y="24623"/>
                    <a:pt x="62376" y="24304"/>
                    <a:pt x="62418" y="23885"/>
                  </a:cubicBezTo>
                  <a:cubicBezTo>
                    <a:pt x="62463" y="23436"/>
                    <a:pt x="62134" y="23035"/>
                    <a:pt x="61683" y="22991"/>
                  </a:cubicBezTo>
                  <a:cubicBezTo>
                    <a:pt x="61656" y="22988"/>
                    <a:pt x="61629" y="22986"/>
                    <a:pt x="61602" y="22986"/>
                  </a:cubicBezTo>
                  <a:close/>
                  <a:moveTo>
                    <a:pt x="66515" y="23471"/>
                  </a:moveTo>
                  <a:cubicBezTo>
                    <a:pt x="66354" y="23471"/>
                    <a:pt x="66195" y="23517"/>
                    <a:pt x="66058" y="23607"/>
                  </a:cubicBezTo>
                  <a:cubicBezTo>
                    <a:pt x="66014" y="23637"/>
                    <a:pt x="65972" y="23671"/>
                    <a:pt x="65935" y="23710"/>
                  </a:cubicBezTo>
                  <a:cubicBezTo>
                    <a:pt x="65897" y="23747"/>
                    <a:pt x="65863" y="23788"/>
                    <a:pt x="65833" y="23833"/>
                  </a:cubicBezTo>
                  <a:cubicBezTo>
                    <a:pt x="65803" y="23878"/>
                    <a:pt x="65777" y="23925"/>
                    <a:pt x="65757" y="23975"/>
                  </a:cubicBezTo>
                  <a:cubicBezTo>
                    <a:pt x="65736" y="24025"/>
                    <a:pt x="65720" y="24076"/>
                    <a:pt x="65710" y="24129"/>
                  </a:cubicBezTo>
                  <a:cubicBezTo>
                    <a:pt x="65699" y="24181"/>
                    <a:pt x="65693" y="24235"/>
                    <a:pt x="65693" y="24288"/>
                  </a:cubicBezTo>
                  <a:cubicBezTo>
                    <a:pt x="65693" y="24342"/>
                    <a:pt x="65699" y="24395"/>
                    <a:pt x="65710" y="24449"/>
                  </a:cubicBezTo>
                  <a:cubicBezTo>
                    <a:pt x="65720" y="24501"/>
                    <a:pt x="65736" y="24552"/>
                    <a:pt x="65757" y="24601"/>
                  </a:cubicBezTo>
                  <a:cubicBezTo>
                    <a:pt x="65777" y="24651"/>
                    <a:pt x="65802" y="24699"/>
                    <a:pt x="65833" y="24743"/>
                  </a:cubicBezTo>
                  <a:cubicBezTo>
                    <a:pt x="65893" y="24832"/>
                    <a:pt x="65970" y="24908"/>
                    <a:pt x="66058" y="24969"/>
                  </a:cubicBezTo>
                  <a:cubicBezTo>
                    <a:pt x="66103" y="24998"/>
                    <a:pt x="66149" y="25024"/>
                    <a:pt x="66198" y="25045"/>
                  </a:cubicBezTo>
                  <a:cubicBezTo>
                    <a:pt x="66299" y="25085"/>
                    <a:pt x="66406" y="25105"/>
                    <a:pt x="66514" y="25106"/>
                  </a:cubicBezTo>
                  <a:cubicBezTo>
                    <a:pt x="66567" y="25106"/>
                    <a:pt x="66621" y="25102"/>
                    <a:pt x="66673" y="25090"/>
                  </a:cubicBezTo>
                  <a:cubicBezTo>
                    <a:pt x="66725" y="25080"/>
                    <a:pt x="66777" y="25065"/>
                    <a:pt x="66826" y="25045"/>
                  </a:cubicBezTo>
                  <a:cubicBezTo>
                    <a:pt x="66876" y="25024"/>
                    <a:pt x="66922" y="24998"/>
                    <a:pt x="66967" y="24969"/>
                  </a:cubicBezTo>
                  <a:cubicBezTo>
                    <a:pt x="67011" y="24939"/>
                    <a:pt x="67053" y="24905"/>
                    <a:pt x="67092" y="24866"/>
                  </a:cubicBezTo>
                  <a:cubicBezTo>
                    <a:pt x="67129" y="24829"/>
                    <a:pt x="67164" y="24788"/>
                    <a:pt x="67193" y="24743"/>
                  </a:cubicBezTo>
                  <a:cubicBezTo>
                    <a:pt x="67223" y="24698"/>
                    <a:pt x="67248" y="24651"/>
                    <a:pt x="67267" y="24601"/>
                  </a:cubicBezTo>
                  <a:cubicBezTo>
                    <a:pt x="67288" y="24551"/>
                    <a:pt x="67304" y="24501"/>
                    <a:pt x="67315" y="24449"/>
                  </a:cubicBezTo>
                  <a:cubicBezTo>
                    <a:pt x="67326" y="24395"/>
                    <a:pt x="67332" y="24342"/>
                    <a:pt x="67331" y="24288"/>
                  </a:cubicBezTo>
                  <a:cubicBezTo>
                    <a:pt x="67331" y="24235"/>
                    <a:pt x="67326" y="24181"/>
                    <a:pt x="67315" y="24129"/>
                  </a:cubicBezTo>
                  <a:cubicBezTo>
                    <a:pt x="67304" y="24076"/>
                    <a:pt x="67288" y="24025"/>
                    <a:pt x="67267" y="23975"/>
                  </a:cubicBezTo>
                  <a:cubicBezTo>
                    <a:pt x="67248" y="23926"/>
                    <a:pt x="67223" y="23878"/>
                    <a:pt x="67193" y="23833"/>
                  </a:cubicBezTo>
                  <a:cubicBezTo>
                    <a:pt x="67162" y="23790"/>
                    <a:pt x="67128" y="23749"/>
                    <a:pt x="67092" y="23710"/>
                  </a:cubicBezTo>
                  <a:cubicBezTo>
                    <a:pt x="67053" y="23671"/>
                    <a:pt x="67011" y="23637"/>
                    <a:pt x="66967" y="23607"/>
                  </a:cubicBezTo>
                  <a:cubicBezTo>
                    <a:pt x="66922" y="23578"/>
                    <a:pt x="66876" y="23553"/>
                    <a:pt x="66826" y="23533"/>
                  </a:cubicBezTo>
                  <a:cubicBezTo>
                    <a:pt x="66777" y="23512"/>
                    <a:pt x="66725" y="23496"/>
                    <a:pt x="66673" y="23486"/>
                  </a:cubicBezTo>
                  <a:cubicBezTo>
                    <a:pt x="66621" y="23476"/>
                    <a:pt x="66568" y="23471"/>
                    <a:pt x="66515" y="23471"/>
                  </a:cubicBezTo>
                  <a:close/>
                  <a:moveTo>
                    <a:pt x="878" y="23475"/>
                  </a:moveTo>
                  <a:cubicBezTo>
                    <a:pt x="772" y="23475"/>
                    <a:pt x="666" y="23495"/>
                    <a:pt x="564" y="23538"/>
                  </a:cubicBezTo>
                  <a:cubicBezTo>
                    <a:pt x="204" y="23687"/>
                    <a:pt x="0" y="24070"/>
                    <a:pt x="77" y="24451"/>
                  </a:cubicBezTo>
                  <a:cubicBezTo>
                    <a:pt x="153" y="24832"/>
                    <a:pt x="487" y="25108"/>
                    <a:pt x="877" y="25108"/>
                  </a:cubicBezTo>
                  <a:cubicBezTo>
                    <a:pt x="1094" y="25106"/>
                    <a:pt x="1301" y="25020"/>
                    <a:pt x="1455" y="24867"/>
                  </a:cubicBezTo>
                  <a:cubicBezTo>
                    <a:pt x="1729" y="24591"/>
                    <a:pt x="1771" y="24159"/>
                    <a:pt x="1555" y="23836"/>
                  </a:cubicBezTo>
                  <a:cubicBezTo>
                    <a:pt x="1399" y="23605"/>
                    <a:pt x="1143" y="23475"/>
                    <a:pt x="878" y="23475"/>
                  </a:cubicBezTo>
                  <a:close/>
                  <a:moveTo>
                    <a:pt x="4562" y="26683"/>
                  </a:moveTo>
                  <a:cubicBezTo>
                    <a:pt x="4335" y="26683"/>
                    <a:pt x="4108" y="26778"/>
                    <a:pt x="3946" y="26964"/>
                  </a:cubicBezTo>
                  <a:cubicBezTo>
                    <a:pt x="3736" y="27205"/>
                    <a:pt x="3686" y="27548"/>
                    <a:pt x="3819" y="27839"/>
                  </a:cubicBezTo>
                  <a:cubicBezTo>
                    <a:pt x="3951" y="28132"/>
                    <a:pt x="4241" y="28320"/>
                    <a:pt x="4562" y="28320"/>
                  </a:cubicBezTo>
                  <a:cubicBezTo>
                    <a:pt x="4563" y="28320"/>
                    <a:pt x="4565" y="28320"/>
                    <a:pt x="4566" y="28320"/>
                  </a:cubicBezTo>
                  <a:cubicBezTo>
                    <a:pt x="4802" y="28320"/>
                    <a:pt x="5026" y="28216"/>
                    <a:pt x="5180" y="28038"/>
                  </a:cubicBezTo>
                  <a:cubicBezTo>
                    <a:pt x="5476" y="27697"/>
                    <a:pt x="5441" y="27181"/>
                    <a:pt x="5100" y="26885"/>
                  </a:cubicBezTo>
                  <a:cubicBezTo>
                    <a:pt x="4945" y="26750"/>
                    <a:pt x="4753" y="26683"/>
                    <a:pt x="4562" y="26683"/>
                  </a:cubicBezTo>
                  <a:close/>
                  <a:moveTo>
                    <a:pt x="62826" y="26682"/>
                  </a:moveTo>
                  <a:cubicBezTo>
                    <a:pt x="62635" y="26682"/>
                    <a:pt x="62444" y="26748"/>
                    <a:pt x="62289" y="26883"/>
                  </a:cubicBezTo>
                  <a:cubicBezTo>
                    <a:pt x="62030" y="27107"/>
                    <a:pt x="61939" y="27468"/>
                    <a:pt x="62059" y="27788"/>
                  </a:cubicBezTo>
                  <a:cubicBezTo>
                    <a:pt x="62179" y="28108"/>
                    <a:pt x="62484" y="28321"/>
                    <a:pt x="62827" y="28321"/>
                  </a:cubicBezTo>
                  <a:lnTo>
                    <a:pt x="62827" y="28320"/>
                  </a:lnTo>
                  <a:cubicBezTo>
                    <a:pt x="63024" y="28320"/>
                    <a:pt x="63214" y="28248"/>
                    <a:pt x="63363" y="28118"/>
                  </a:cubicBezTo>
                  <a:cubicBezTo>
                    <a:pt x="63703" y="27821"/>
                    <a:pt x="63739" y="27304"/>
                    <a:pt x="63443" y="26963"/>
                  </a:cubicBezTo>
                  <a:cubicBezTo>
                    <a:pt x="63281" y="26777"/>
                    <a:pt x="63054" y="26682"/>
                    <a:pt x="62826" y="26682"/>
                  </a:cubicBezTo>
                  <a:close/>
                  <a:moveTo>
                    <a:pt x="59139" y="29895"/>
                  </a:moveTo>
                  <a:cubicBezTo>
                    <a:pt x="58948" y="29895"/>
                    <a:pt x="58756" y="29961"/>
                    <a:pt x="58601" y="30096"/>
                  </a:cubicBezTo>
                  <a:cubicBezTo>
                    <a:pt x="58345" y="30320"/>
                    <a:pt x="58254" y="30680"/>
                    <a:pt x="58373" y="31000"/>
                  </a:cubicBezTo>
                  <a:cubicBezTo>
                    <a:pt x="58493" y="31319"/>
                    <a:pt x="58798" y="31530"/>
                    <a:pt x="59139" y="31530"/>
                  </a:cubicBezTo>
                  <a:cubicBezTo>
                    <a:pt x="59337" y="31530"/>
                    <a:pt x="59529" y="31460"/>
                    <a:pt x="59678" y="31330"/>
                  </a:cubicBezTo>
                  <a:cubicBezTo>
                    <a:pt x="60018" y="31033"/>
                    <a:pt x="60053" y="30516"/>
                    <a:pt x="59756" y="30176"/>
                  </a:cubicBezTo>
                  <a:cubicBezTo>
                    <a:pt x="59594" y="29990"/>
                    <a:pt x="59367" y="29895"/>
                    <a:pt x="59139" y="29895"/>
                  </a:cubicBezTo>
                  <a:close/>
                  <a:moveTo>
                    <a:pt x="8251" y="29895"/>
                  </a:moveTo>
                  <a:cubicBezTo>
                    <a:pt x="8023" y="29895"/>
                    <a:pt x="7795" y="29990"/>
                    <a:pt x="7634" y="30176"/>
                  </a:cubicBezTo>
                  <a:cubicBezTo>
                    <a:pt x="7422" y="30417"/>
                    <a:pt x="7371" y="30760"/>
                    <a:pt x="7504" y="31052"/>
                  </a:cubicBezTo>
                  <a:cubicBezTo>
                    <a:pt x="7637" y="31344"/>
                    <a:pt x="7927" y="31530"/>
                    <a:pt x="8247" y="31530"/>
                  </a:cubicBezTo>
                  <a:cubicBezTo>
                    <a:pt x="8248" y="31530"/>
                    <a:pt x="8249" y="31530"/>
                    <a:pt x="8250" y="31530"/>
                  </a:cubicBezTo>
                  <a:cubicBezTo>
                    <a:pt x="8251" y="31530"/>
                    <a:pt x="8252" y="31530"/>
                    <a:pt x="8254" y="31530"/>
                  </a:cubicBezTo>
                  <a:cubicBezTo>
                    <a:pt x="8489" y="31530"/>
                    <a:pt x="8712" y="31428"/>
                    <a:pt x="8867" y="31250"/>
                  </a:cubicBezTo>
                  <a:cubicBezTo>
                    <a:pt x="9164" y="30910"/>
                    <a:pt x="9127" y="30392"/>
                    <a:pt x="8786" y="30096"/>
                  </a:cubicBezTo>
                  <a:cubicBezTo>
                    <a:pt x="8632" y="29961"/>
                    <a:pt x="8441" y="29895"/>
                    <a:pt x="8251" y="29895"/>
                  </a:cubicBezTo>
                  <a:close/>
                  <a:moveTo>
                    <a:pt x="11935" y="33107"/>
                  </a:moveTo>
                  <a:cubicBezTo>
                    <a:pt x="11707" y="33107"/>
                    <a:pt x="11480" y="33202"/>
                    <a:pt x="11318" y="33387"/>
                  </a:cubicBezTo>
                  <a:cubicBezTo>
                    <a:pt x="11108" y="33629"/>
                    <a:pt x="11058" y="33972"/>
                    <a:pt x="11190" y="34263"/>
                  </a:cubicBezTo>
                  <a:cubicBezTo>
                    <a:pt x="11323" y="34556"/>
                    <a:pt x="11614" y="34743"/>
                    <a:pt x="11935" y="34743"/>
                  </a:cubicBezTo>
                  <a:cubicBezTo>
                    <a:pt x="12171" y="34743"/>
                    <a:pt x="12396" y="34641"/>
                    <a:pt x="12551" y="34463"/>
                  </a:cubicBezTo>
                  <a:cubicBezTo>
                    <a:pt x="12849" y="34123"/>
                    <a:pt x="12814" y="33605"/>
                    <a:pt x="12474" y="33309"/>
                  </a:cubicBezTo>
                  <a:cubicBezTo>
                    <a:pt x="12318" y="33173"/>
                    <a:pt x="12126" y="33107"/>
                    <a:pt x="11935" y="33107"/>
                  </a:cubicBezTo>
                  <a:close/>
                  <a:moveTo>
                    <a:pt x="55454" y="33107"/>
                  </a:moveTo>
                  <a:cubicBezTo>
                    <a:pt x="55263" y="33107"/>
                    <a:pt x="55072" y="33173"/>
                    <a:pt x="54917" y="33308"/>
                  </a:cubicBezTo>
                  <a:cubicBezTo>
                    <a:pt x="54658" y="33532"/>
                    <a:pt x="54567" y="33893"/>
                    <a:pt x="54687" y="34213"/>
                  </a:cubicBezTo>
                  <a:cubicBezTo>
                    <a:pt x="54807" y="34532"/>
                    <a:pt x="55112" y="34743"/>
                    <a:pt x="55452" y="34743"/>
                  </a:cubicBezTo>
                  <a:cubicBezTo>
                    <a:pt x="55453" y="34743"/>
                    <a:pt x="55454" y="34743"/>
                    <a:pt x="55455" y="34743"/>
                  </a:cubicBezTo>
                  <a:cubicBezTo>
                    <a:pt x="55652" y="34743"/>
                    <a:pt x="55843" y="34672"/>
                    <a:pt x="55991" y="34541"/>
                  </a:cubicBezTo>
                  <a:cubicBezTo>
                    <a:pt x="56333" y="34245"/>
                    <a:pt x="56368" y="33727"/>
                    <a:pt x="56071" y="33387"/>
                  </a:cubicBezTo>
                  <a:cubicBezTo>
                    <a:pt x="55909" y="33201"/>
                    <a:pt x="55682" y="33107"/>
                    <a:pt x="55454" y="33107"/>
                  </a:cubicBezTo>
                  <a:close/>
                  <a:moveTo>
                    <a:pt x="15622" y="36319"/>
                  </a:moveTo>
                  <a:cubicBezTo>
                    <a:pt x="15393" y="36319"/>
                    <a:pt x="15166" y="36414"/>
                    <a:pt x="15004" y="36600"/>
                  </a:cubicBezTo>
                  <a:cubicBezTo>
                    <a:pt x="14794" y="36841"/>
                    <a:pt x="14744" y="37184"/>
                    <a:pt x="14876" y="37476"/>
                  </a:cubicBezTo>
                  <a:cubicBezTo>
                    <a:pt x="15010" y="37768"/>
                    <a:pt x="15300" y="37955"/>
                    <a:pt x="15621" y="37957"/>
                  </a:cubicBezTo>
                  <a:cubicBezTo>
                    <a:pt x="15857" y="37957"/>
                    <a:pt x="16083" y="37853"/>
                    <a:pt x="16239" y="37674"/>
                  </a:cubicBezTo>
                  <a:cubicBezTo>
                    <a:pt x="16535" y="37333"/>
                    <a:pt x="16499" y="36817"/>
                    <a:pt x="16159" y="36520"/>
                  </a:cubicBezTo>
                  <a:cubicBezTo>
                    <a:pt x="16004" y="36385"/>
                    <a:pt x="15812" y="36319"/>
                    <a:pt x="15622" y="36319"/>
                  </a:cubicBezTo>
                  <a:close/>
                  <a:moveTo>
                    <a:pt x="51768" y="36319"/>
                  </a:moveTo>
                  <a:cubicBezTo>
                    <a:pt x="51577" y="36319"/>
                    <a:pt x="51386" y="36385"/>
                    <a:pt x="51231" y="36519"/>
                  </a:cubicBezTo>
                  <a:cubicBezTo>
                    <a:pt x="50974" y="36743"/>
                    <a:pt x="50883" y="37104"/>
                    <a:pt x="51002" y="37424"/>
                  </a:cubicBezTo>
                  <a:cubicBezTo>
                    <a:pt x="51122" y="37745"/>
                    <a:pt x="51428" y="37957"/>
                    <a:pt x="51770" y="37957"/>
                  </a:cubicBezTo>
                  <a:lnTo>
                    <a:pt x="51770" y="37955"/>
                  </a:lnTo>
                  <a:cubicBezTo>
                    <a:pt x="51966" y="37955"/>
                    <a:pt x="52158" y="37884"/>
                    <a:pt x="52306" y="37754"/>
                  </a:cubicBezTo>
                  <a:cubicBezTo>
                    <a:pt x="52646" y="37457"/>
                    <a:pt x="52682" y="36940"/>
                    <a:pt x="52386" y="36600"/>
                  </a:cubicBezTo>
                  <a:cubicBezTo>
                    <a:pt x="52224" y="36414"/>
                    <a:pt x="51997" y="36319"/>
                    <a:pt x="51768" y="36319"/>
                  </a:cubicBezTo>
                  <a:close/>
                  <a:moveTo>
                    <a:pt x="48082" y="39530"/>
                  </a:moveTo>
                  <a:cubicBezTo>
                    <a:pt x="47864" y="39531"/>
                    <a:pt x="47657" y="39617"/>
                    <a:pt x="47504" y="39770"/>
                  </a:cubicBezTo>
                  <a:cubicBezTo>
                    <a:pt x="47465" y="39807"/>
                    <a:pt x="47431" y="39849"/>
                    <a:pt x="47401" y="39894"/>
                  </a:cubicBezTo>
                  <a:cubicBezTo>
                    <a:pt x="47373" y="39938"/>
                    <a:pt x="47348" y="39986"/>
                    <a:pt x="47327" y="40036"/>
                  </a:cubicBezTo>
                  <a:cubicBezTo>
                    <a:pt x="47306" y="40085"/>
                    <a:pt x="47290" y="40136"/>
                    <a:pt x="47279" y="40189"/>
                  </a:cubicBezTo>
                  <a:cubicBezTo>
                    <a:pt x="47269" y="40241"/>
                    <a:pt x="47263" y="40294"/>
                    <a:pt x="47263" y="40349"/>
                  </a:cubicBezTo>
                  <a:cubicBezTo>
                    <a:pt x="47263" y="40403"/>
                    <a:pt x="47269" y="40456"/>
                    <a:pt x="47279" y="40508"/>
                  </a:cubicBezTo>
                  <a:cubicBezTo>
                    <a:pt x="47290" y="40561"/>
                    <a:pt x="47306" y="40612"/>
                    <a:pt x="47327" y="40661"/>
                  </a:cubicBezTo>
                  <a:cubicBezTo>
                    <a:pt x="47367" y="40761"/>
                    <a:pt x="47427" y="40852"/>
                    <a:pt x="47504" y="40928"/>
                  </a:cubicBezTo>
                  <a:cubicBezTo>
                    <a:pt x="47541" y="40965"/>
                    <a:pt x="47583" y="40999"/>
                    <a:pt x="47627" y="41029"/>
                  </a:cubicBezTo>
                  <a:cubicBezTo>
                    <a:pt x="47671" y="41058"/>
                    <a:pt x="47719" y="41084"/>
                    <a:pt x="47769" y="41105"/>
                  </a:cubicBezTo>
                  <a:cubicBezTo>
                    <a:pt x="47818" y="41125"/>
                    <a:pt x="47869" y="41140"/>
                    <a:pt x="47921" y="41150"/>
                  </a:cubicBezTo>
                  <a:cubicBezTo>
                    <a:pt x="47975" y="41161"/>
                    <a:pt x="48028" y="41166"/>
                    <a:pt x="48082" y="41166"/>
                  </a:cubicBezTo>
                  <a:cubicBezTo>
                    <a:pt x="48135" y="41166"/>
                    <a:pt x="48189" y="41162"/>
                    <a:pt x="48242" y="41150"/>
                  </a:cubicBezTo>
                  <a:lnTo>
                    <a:pt x="48241" y="41150"/>
                  </a:lnTo>
                  <a:cubicBezTo>
                    <a:pt x="48347" y="41130"/>
                    <a:pt x="48447" y="41089"/>
                    <a:pt x="48536" y="41029"/>
                  </a:cubicBezTo>
                  <a:cubicBezTo>
                    <a:pt x="48580" y="40999"/>
                    <a:pt x="48621" y="40966"/>
                    <a:pt x="48660" y="40930"/>
                  </a:cubicBezTo>
                  <a:cubicBezTo>
                    <a:pt x="48698" y="40891"/>
                    <a:pt x="48732" y="40849"/>
                    <a:pt x="48761" y="40803"/>
                  </a:cubicBezTo>
                  <a:cubicBezTo>
                    <a:pt x="48791" y="40759"/>
                    <a:pt x="48817" y="40711"/>
                    <a:pt x="48838" y="40661"/>
                  </a:cubicBezTo>
                  <a:cubicBezTo>
                    <a:pt x="48858" y="40612"/>
                    <a:pt x="48874" y="40561"/>
                    <a:pt x="48883" y="40508"/>
                  </a:cubicBezTo>
                  <a:cubicBezTo>
                    <a:pt x="48895" y="40456"/>
                    <a:pt x="48899" y="40403"/>
                    <a:pt x="48899" y="40349"/>
                  </a:cubicBezTo>
                  <a:cubicBezTo>
                    <a:pt x="48899" y="40294"/>
                    <a:pt x="48895" y="40241"/>
                    <a:pt x="48883" y="40189"/>
                  </a:cubicBezTo>
                  <a:cubicBezTo>
                    <a:pt x="48873" y="40136"/>
                    <a:pt x="48858" y="40085"/>
                    <a:pt x="48838" y="40036"/>
                  </a:cubicBezTo>
                  <a:cubicBezTo>
                    <a:pt x="48817" y="39986"/>
                    <a:pt x="48791" y="39938"/>
                    <a:pt x="48761" y="39894"/>
                  </a:cubicBezTo>
                  <a:cubicBezTo>
                    <a:pt x="48609" y="39667"/>
                    <a:pt x="48354" y="39531"/>
                    <a:pt x="48082" y="39530"/>
                  </a:cubicBezTo>
                  <a:close/>
                  <a:moveTo>
                    <a:pt x="19307" y="39530"/>
                  </a:moveTo>
                  <a:cubicBezTo>
                    <a:pt x="19254" y="39530"/>
                    <a:pt x="19200" y="39536"/>
                    <a:pt x="19148" y="39547"/>
                  </a:cubicBezTo>
                  <a:cubicBezTo>
                    <a:pt x="19094" y="39557"/>
                    <a:pt x="19043" y="39573"/>
                    <a:pt x="18994" y="39594"/>
                  </a:cubicBezTo>
                  <a:cubicBezTo>
                    <a:pt x="18895" y="39635"/>
                    <a:pt x="18804" y="39695"/>
                    <a:pt x="18728" y="39771"/>
                  </a:cubicBezTo>
                  <a:cubicBezTo>
                    <a:pt x="18575" y="39925"/>
                    <a:pt x="18490" y="40133"/>
                    <a:pt x="18489" y="40349"/>
                  </a:cubicBezTo>
                  <a:cubicBezTo>
                    <a:pt x="18489" y="40565"/>
                    <a:pt x="18575" y="40774"/>
                    <a:pt x="18729" y="40927"/>
                  </a:cubicBezTo>
                  <a:cubicBezTo>
                    <a:pt x="18767" y="40966"/>
                    <a:pt x="18808" y="41000"/>
                    <a:pt x="18853" y="41029"/>
                  </a:cubicBezTo>
                  <a:cubicBezTo>
                    <a:pt x="18898" y="41060"/>
                    <a:pt x="18945" y="41085"/>
                    <a:pt x="18995" y="41105"/>
                  </a:cubicBezTo>
                  <a:cubicBezTo>
                    <a:pt x="19044" y="41125"/>
                    <a:pt x="19096" y="41141"/>
                    <a:pt x="19148" y="41150"/>
                  </a:cubicBezTo>
                  <a:cubicBezTo>
                    <a:pt x="19200" y="41162"/>
                    <a:pt x="19255" y="41167"/>
                    <a:pt x="19308" y="41167"/>
                  </a:cubicBezTo>
                  <a:cubicBezTo>
                    <a:pt x="19362" y="41167"/>
                    <a:pt x="19415" y="41162"/>
                    <a:pt x="19468" y="41150"/>
                  </a:cubicBezTo>
                  <a:cubicBezTo>
                    <a:pt x="19520" y="41141"/>
                    <a:pt x="19571" y="41125"/>
                    <a:pt x="19620" y="41105"/>
                  </a:cubicBezTo>
                  <a:cubicBezTo>
                    <a:pt x="19670" y="41085"/>
                    <a:pt x="19717" y="41059"/>
                    <a:pt x="19760" y="41029"/>
                  </a:cubicBezTo>
                  <a:cubicBezTo>
                    <a:pt x="19806" y="40999"/>
                    <a:pt x="19848" y="40965"/>
                    <a:pt x="19886" y="40927"/>
                  </a:cubicBezTo>
                  <a:cubicBezTo>
                    <a:pt x="20206" y="40607"/>
                    <a:pt x="20206" y="40090"/>
                    <a:pt x="19886" y="39771"/>
                  </a:cubicBezTo>
                  <a:cubicBezTo>
                    <a:pt x="19848" y="39733"/>
                    <a:pt x="19806" y="39699"/>
                    <a:pt x="19763" y="39668"/>
                  </a:cubicBezTo>
                  <a:cubicBezTo>
                    <a:pt x="19717" y="39640"/>
                    <a:pt x="19669" y="39615"/>
                    <a:pt x="19620" y="39594"/>
                  </a:cubicBezTo>
                  <a:cubicBezTo>
                    <a:pt x="19571" y="39573"/>
                    <a:pt x="19520" y="39558"/>
                    <a:pt x="19468" y="39547"/>
                  </a:cubicBezTo>
                  <a:cubicBezTo>
                    <a:pt x="19415" y="39536"/>
                    <a:pt x="19361" y="39530"/>
                    <a:pt x="19307" y="39530"/>
                  </a:cubicBezTo>
                  <a:close/>
                  <a:moveTo>
                    <a:pt x="49417" y="44496"/>
                  </a:moveTo>
                  <a:cubicBezTo>
                    <a:pt x="49347" y="44496"/>
                    <a:pt x="49275" y="44505"/>
                    <a:pt x="49204" y="44524"/>
                  </a:cubicBezTo>
                  <a:cubicBezTo>
                    <a:pt x="48807" y="44630"/>
                    <a:pt x="48551" y="45014"/>
                    <a:pt x="48604" y="45421"/>
                  </a:cubicBezTo>
                  <a:cubicBezTo>
                    <a:pt x="48659" y="45828"/>
                    <a:pt x="49006" y="46132"/>
                    <a:pt x="49416" y="46132"/>
                  </a:cubicBezTo>
                  <a:lnTo>
                    <a:pt x="49416" y="46132"/>
                  </a:lnTo>
                  <a:cubicBezTo>
                    <a:pt x="49488" y="46132"/>
                    <a:pt x="49559" y="46123"/>
                    <a:pt x="49630" y="46104"/>
                  </a:cubicBezTo>
                  <a:cubicBezTo>
                    <a:pt x="50066" y="45987"/>
                    <a:pt x="50324" y="45538"/>
                    <a:pt x="50208" y="45102"/>
                  </a:cubicBezTo>
                  <a:cubicBezTo>
                    <a:pt x="50109" y="44736"/>
                    <a:pt x="49778" y="44496"/>
                    <a:pt x="49417" y="44496"/>
                  </a:cubicBezTo>
                  <a:close/>
                  <a:moveTo>
                    <a:pt x="17973" y="44496"/>
                  </a:moveTo>
                  <a:cubicBezTo>
                    <a:pt x="17612" y="44496"/>
                    <a:pt x="17281" y="44736"/>
                    <a:pt x="17182" y="45102"/>
                  </a:cubicBezTo>
                  <a:cubicBezTo>
                    <a:pt x="17065" y="45538"/>
                    <a:pt x="17325" y="45987"/>
                    <a:pt x="17761" y="46104"/>
                  </a:cubicBezTo>
                  <a:cubicBezTo>
                    <a:pt x="17830" y="46123"/>
                    <a:pt x="17902" y="46132"/>
                    <a:pt x="17973" y="46132"/>
                  </a:cubicBezTo>
                  <a:cubicBezTo>
                    <a:pt x="18342" y="46131"/>
                    <a:pt x="18665" y="45883"/>
                    <a:pt x="18762" y="45527"/>
                  </a:cubicBezTo>
                  <a:cubicBezTo>
                    <a:pt x="18881" y="45091"/>
                    <a:pt x="18622" y="44641"/>
                    <a:pt x="18186" y="44524"/>
                  </a:cubicBezTo>
                  <a:cubicBezTo>
                    <a:pt x="18115" y="44505"/>
                    <a:pt x="18043" y="44496"/>
                    <a:pt x="17973" y="44496"/>
                  </a:cubicBezTo>
                  <a:close/>
                  <a:moveTo>
                    <a:pt x="49416" y="46132"/>
                  </a:moveTo>
                  <a:cubicBezTo>
                    <a:pt x="49416" y="46132"/>
                    <a:pt x="49416" y="46132"/>
                    <a:pt x="49416" y="46132"/>
                  </a:cubicBezTo>
                  <a:lnTo>
                    <a:pt x="49417" y="46132"/>
                  </a:lnTo>
                  <a:cubicBezTo>
                    <a:pt x="49417" y="46132"/>
                    <a:pt x="49417" y="46132"/>
                    <a:pt x="49416" y="46132"/>
                  </a:cubicBezTo>
                  <a:close/>
                  <a:moveTo>
                    <a:pt x="16638" y="49460"/>
                  </a:moveTo>
                  <a:cubicBezTo>
                    <a:pt x="16278" y="49460"/>
                    <a:pt x="15947" y="49701"/>
                    <a:pt x="15847" y="50065"/>
                  </a:cubicBezTo>
                  <a:cubicBezTo>
                    <a:pt x="15731" y="50502"/>
                    <a:pt x="15990" y="50950"/>
                    <a:pt x="16425" y="51069"/>
                  </a:cubicBezTo>
                  <a:cubicBezTo>
                    <a:pt x="16495" y="51087"/>
                    <a:pt x="16567" y="51096"/>
                    <a:pt x="16638" y="51096"/>
                  </a:cubicBezTo>
                  <a:cubicBezTo>
                    <a:pt x="17009" y="51096"/>
                    <a:pt x="17333" y="50848"/>
                    <a:pt x="17429" y="50490"/>
                  </a:cubicBezTo>
                  <a:cubicBezTo>
                    <a:pt x="17547" y="50054"/>
                    <a:pt x="17288" y="49606"/>
                    <a:pt x="16851" y="49489"/>
                  </a:cubicBezTo>
                  <a:cubicBezTo>
                    <a:pt x="16780" y="49470"/>
                    <a:pt x="16709" y="49460"/>
                    <a:pt x="16638" y="49460"/>
                  </a:cubicBezTo>
                  <a:close/>
                  <a:moveTo>
                    <a:pt x="50752" y="49460"/>
                  </a:moveTo>
                  <a:cubicBezTo>
                    <a:pt x="50681" y="49460"/>
                    <a:pt x="50609" y="49469"/>
                    <a:pt x="50538" y="49489"/>
                  </a:cubicBezTo>
                  <a:cubicBezTo>
                    <a:pt x="50140" y="49593"/>
                    <a:pt x="49882" y="49978"/>
                    <a:pt x="49937" y="50386"/>
                  </a:cubicBezTo>
                  <a:cubicBezTo>
                    <a:pt x="49990" y="50793"/>
                    <a:pt x="50337" y="51096"/>
                    <a:pt x="50746" y="51096"/>
                  </a:cubicBezTo>
                  <a:cubicBezTo>
                    <a:pt x="50748" y="51096"/>
                    <a:pt x="50749" y="51096"/>
                    <a:pt x="50751" y="51096"/>
                  </a:cubicBezTo>
                  <a:cubicBezTo>
                    <a:pt x="50823" y="51095"/>
                    <a:pt x="50893" y="51086"/>
                    <a:pt x="50963" y="51069"/>
                  </a:cubicBezTo>
                  <a:cubicBezTo>
                    <a:pt x="51399" y="50951"/>
                    <a:pt x="51657" y="50503"/>
                    <a:pt x="51540" y="50067"/>
                  </a:cubicBezTo>
                  <a:cubicBezTo>
                    <a:pt x="51443" y="49701"/>
                    <a:pt x="51112" y="49460"/>
                    <a:pt x="50752" y="49460"/>
                  </a:cubicBezTo>
                  <a:close/>
                  <a:moveTo>
                    <a:pt x="33695" y="50357"/>
                  </a:moveTo>
                  <a:cubicBezTo>
                    <a:pt x="33485" y="50357"/>
                    <a:pt x="33276" y="50437"/>
                    <a:pt x="33117" y="50597"/>
                  </a:cubicBezTo>
                  <a:cubicBezTo>
                    <a:pt x="33078" y="50635"/>
                    <a:pt x="33044" y="50677"/>
                    <a:pt x="33015" y="50721"/>
                  </a:cubicBezTo>
                  <a:cubicBezTo>
                    <a:pt x="32985" y="50766"/>
                    <a:pt x="32960" y="50814"/>
                    <a:pt x="32938" y="50864"/>
                  </a:cubicBezTo>
                  <a:cubicBezTo>
                    <a:pt x="32918" y="50913"/>
                    <a:pt x="32903" y="50964"/>
                    <a:pt x="32893" y="51016"/>
                  </a:cubicBezTo>
                  <a:cubicBezTo>
                    <a:pt x="32882" y="51069"/>
                    <a:pt x="32877" y="51122"/>
                    <a:pt x="32877" y="51176"/>
                  </a:cubicBezTo>
                  <a:cubicBezTo>
                    <a:pt x="32877" y="51627"/>
                    <a:pt x="33243" y="51994"/>
                    <a:pt x="33695" y="51994"/>
                  </a:cubicBezTo>
                  <a:cubicBezTo>
                    <a:pt x="33749" y="51994"/>
                    <a:pt x="33802" y="51988"/>
                    <a:pt x="33854" y="51978"/>
                  </a:cubicBezTo>
                  <a:cubicBezTo>
                    <a:pt x="33907" y="51967"/>
                    <a:pt x="33957" y="51952"/>
                    <a:pt x="34007" y="51932"/>
                  </a:cubicBezTo>
                  <a:cubicBezTo>
                    <a:pt x="34057" y="51911"/>
                    <a:pt x="34104" y="51886"/>
                    <a:pt x="34149" y="51856"/>
                  </a:cubicBezTo>
                  <a:cubicBezTo>
                    <a:pt x="34376" y="51704"/>
                    <a:pt x="34512" y="51449"/>
                    <a:pt x="34514" y="51176"/>
                  </a:cubicBezTo>
                  <a:cubicBezTo>
                    <a:pt x="34512" y="51122"/>
                    <a:pt x="34508" y="51069"/>
                    <a:pt x="34496" y="51016"/>
                  </a:cubicBezTo>
                  <a:cubicBezTo>
                    <a:pt x="34486" y="50964"/>
                    <a:pt x="34470" y="50913"/>
                    <a:pt x="34450" y="50864"/>
                  </a:cubicBezTo>
                  <a:cubicBezTo>
                    <a:pt x="34429" y="50814"/>
                    <a:pt x="34404" y="50766"/>
                    <a:pt x="34375" y="50721"/>
                  </a:cubicBezTo>
                  <a:cubicBezTo>
                    <a:pt x="34345" y="50677"/>
                    <a:pt x="34311" y="50635"/>
                    <a:pt x="34273" y="50597"/>
                  </a:cubicBezTo>
                  <a:cubicBezTo>
                    <a:pt x="34113" y="50437"/>
                    <a:pt x="33904" y="50357"/>
                    <a:pt x="33695" y="50357"/>
                  </a:cubicBezTo>
                  <a:close/>
                  <a:moveTo>
                    <a:pt x="37904" y="53157"/>
                  </a:moveTo>
                  <a:cubicBezTo>
                    <a:pt x="37639" y="53157"/>
                    <a:pt x="37379" y="53285"/>
                    <a:pt x="37222" y="53522"/>
                  </a:cubicBezTo>
                  <a:cubicBezTo>
                    <a:pt x="37056" y="53774"/>
                    <a:pt x="37043" y="54096"/>
                    <a:pt x="37185" y="54361"/>
                  </a:cubicBezTo>
                  <a:cubicBezTo>
                    <a:pt x="37327" y="54627"/>
                    <a:pt x="37603" y="54793"/>
                    <a:pt x="37904" y="54794"/>
                  </a:cubicBezTo>
                  <a:cubicBezTo>
                    <a:pt x="38178" y="54794"/>
                    <a:pt x="38433" y="54656"/>
                    <a:pt x="38586" y="54428"/>
                  </a:cubicBezTo>
                  <a:cubicBezTo>
                    <a:pt x="38836" y="54052"/>
                    <a:pt x="38734" y="53543"/>
                    <a:pt x="38356" y="53294"/>
                  </a:cubicBezTo>
                  <a:cubicBezTo>
                    <a:pt x="38217" y="53201"/>
                    <a:pt x="38060" y="53157"/>
                    <a:pt x="37904" y="53157"/>
                  </a:cubicBezTo>
                  <a:close/>
                  <a:moveTo>
                    <a:pt x="29482" y="53158"/>
                  </a:moveTo>
                  <a:cubicBezTo>
                    <a:pt x="29326" y="53158"/>
                    <a:pt x="29169" y="53202"/>
                    <a:pt x="29030" y="53295"/>
                  </a:cubicBezTo>
                  <a:cubicBezTo>
                    <a:pt x="28729" y="53495"/>
                    <a:pt x="28596" y="53868"/>
                    <a:pt x="28701" y="54213"/>
                  </a:cubicBezTo>
                  <a:cubicBezTo>
                    <a:pt x="28805" y="54558"/>
                    <a:pt x="29123" y="54795"/>
                    <a:pt x="29484" y="54795"/>
                  </a:cubicBezTo>
                  <a:cubicBezTo>
                    <a:pt x="29645" y="54795"/>
                    <a:pt x="29801" y="54746"/>
                    <a:pt x="29935" y="54656"/>
                  </a:cubicBezTo>
                  <a:cubicBezTo>
                    <a:pt x="30312" y="54408"/>
                    <a:pt x="30416" y="53899"/>
                    <a:pt x="30164" y="53524"/>
                  </a:cubicBezTo>
                  <a:cubicBezTo>
                    <a:pt x="30007" y="53286"/>
                    <a:pt x="29747" y="53158"/>
                    <a:pt x="29482" y="53158"/>
                  </a:cubicBezTo>
                  <a:close/>
                  <a:moveTo>
                    <a:pt x="52083" y="54423"/>
                  </a:moveTo>
                  <a:cubicBezTo>
                    <a:pt x="52014" y="54423"/>
                    <a:pt x="51943" y="54432"/>
                    <a:pt x="51872" y="54451"/>
                  </a:cubicBezTo>
                  <a:cubicBezTo>
                    <a:pt x="51475" y="54558"/>
                    <a:pt x="51219" y="54942"/>
                    <a:pt x="51272" y="55349"/>
                  </a:cubicBezTo>
                  <a:cubicBezTo>
                    <a:pt x="51327" y="55756"/>
                    <a:pt x="51673" y="56061"/>
                    <a:pt x="52083" y="56061"/>
                  </a:cubicBezTo>
                  <a:cubicBezTo>
                    <a:pt x="52083" y="56061"/>
                    <a:pt x="52084" y="56061"/>
                    <a:pt x="52085" y="56061"/>
                  </a:cubicBezTo>
                  <a:cubicBezTo>
                    <a:pt x="52157" y="56061"/>
                    <a:pt x="52227" y="56052"/>
                    <a:pt x="52295" y="56033"/>
                  </a:cubicBezTo>
                  <a:cubicBezTo>
                    <a:pt x="52732" y="55916"/>
                    <a:pt x="52991" y="55466"/>
                    <a:pt x="52874" y="55029"/>
                  </a:cubicBezTo>
                  <a:cubicBezTo>
                    <a:pt x="52776" y="54664"/>
                    <a:pt x="52445" y="54423"/>
                    <a:pt x="52083" y="54423"/>
                  </a:cubicBezTo>
                  <a:close/>
                  <a:moveTo>
                    <a:pt x="15305" y="54425"/>
                  </a:moveTo>
                  <a:cubicBezTo>
                    <a:pt x="14944" y="54425"/>
                    <a:pt x="14612" y="54665"/>
                    <a:pt x="14513" y="55031"/>
                  </a:cubicBezTo>
                  <a:cubicBezTo>
                    <a:pt x="14397" y="55468"/>
                    <a:pt x="14656" y="55916"/>
                    <a:pt x="15091" y="56034"/>
                  </a:cubicBezTo>
                  <a:cubicBezTo>
                    <a:pt x="15161" y="56052"/>
                    <a:pt x="15233" y="56061"/>
                    <a:pt x="15304" y="56062"/>
                  </a:cubicBezTo>
                  <a:cubicBezTo>
                    <a:pt x="15674" y="56062"/>
                    <a:pt x="15999" y="55814"/>
                    <a:pt x="16095" y="55456"/>
                  </a:cubicBezTo>
                  <a:cubicBezTo>
                    <a:pt x="16211" y="55019"/>
                    <a:pt x="15953" y="54571"/>
                    <a:pt x="15517" y="54452"/>
                  </a:cubicBezTo>
                  <a:cubicBezTo>
                    <a:pt x="15446" y="54434"/>
                    <a:pt x="15375" y="54425"/>
                    <a:pt x="15305" y="54425"/>
                  </a:cubicBezTo>
                  <a:close/>
                  <a:moveTo>
                    <a:pt x="25272" y="55957"/>
                  </a:moveTo>
                  <a:cubicBezTo>
                    <a:pt x="25116" y="55957"/>
                    <a:pt x="24958" y="56002"/>
                    <a:pt x="24818" y="56095"/>
                  </a:cubicBezTo>
                  <a:cubicBezTo>
                    <a:pt x="24518" y="56294"/>
                    <a:pt x="24384" y="56666"/>
                    <a:pt x="24488" y="57012"/>
                  </a:cubicBezTo>
                  <a:cubicBezTo>
                    <a:pt x="24593" y="57357"/>
                    <a:pt x="24911" y="57593"/>
                    <a:pt x="25271" y="57593"/>
                  </a:cubicBezTo>
                  <a:cubicBezTo>
                    <a:pt x="25433" y="57593"/>
                    <a:pt x="25590" y="57546"/>
                    <a:pt x="25724" y="57456"/>
                  </a:cubicBezTo>
                  <a:cubicBezTo>
                    <a:pt x="26100" y="57207"/>
                    <a:pt x="26202" y="56699"/>
                    <a:pt x="25953" y="56322"/>
                  </a:cubicBezTo>
                  <a:cubicBezTo>
                    <a:pt x="25796" y="56085"/>
                    <a:pt x="25536" y="55957"/>
                    <a:pt x="25272" y="55957"/>
                  </a:cubicBezTo>
                  <a:close/>
                  <a:moveTo>
                    <a:pt x="42118" y="55955"/>
                  </a:moveTo>
                  <a:cubicBezTo>
                    <a:pt x="41853" y="55955"/>
                    <a:pt x="41593" y="56084"/>
                    <a:pt x="41435" y="56321"/>
                  </a:cubicBezTo>
                  <a:cubicBezTo>
                    <a:pt x="41184" y="56697"/>
                    <a:pt x="41287" y="57206"/>
                    <a:pt x="41665" y="57455"/>
                  </a:cubicBezTo>
                  <a:cubicBezTo>
                    <a:pt x="41798" y="57545"/>
                    <a:pt x="41955" y="57593"/>
                    <a:pt x="42117" y="57593"/>
                  </a:cubicBezTo>
                  <a:lnTo>
                    <a:pt x="42115" y="57592"/>
                  </a:lnTo>
                  <a:lnTo>
                    <a:pt x="42115" y="57592"/>
                  </a:lnTo>
                  <a:cubicBezTo>
                    <a:pt x="42117" y="57592"/>
                    <a:pt x="42118" y="57592"/>
                    <a:pt x="42119" y="57592"/>
                  </a:cubicBezTo>
                  <a:cubicBezTo>
                    <a:pt x="42392" y="57592"/>
                    <a:pt x="42646" y="57455"/>
                    <a:pt x="42797" y="57226"/>
                  </a:cubicBezTo>
                  <a:cubicBezTo>
                    <a:pt x="43048" y="56851"/>
                    <a:pt x="42946" y="56342"/>
                    <a:pt x="42570" y="56091"/>
                  </a:cubicBezTo>
                  <a:cubicBezTo>
                    <a:pt x="42430" y="55999"/>
                    <a:pt x="42273" y="55955"/>
                    <a:pt x="42118" y="55955"/>
                  </a:cubicBezTo>
                  <a:close/>
                  <a:moveTo>
                    <a:pt x="46329" y="58755"/>
                  </a:moveTo>
                  <a:cubicBezTo>
                    <a:pt x="46065" y="58755"/>
                    <a:pt x="45805" y="58884"/>
                    <a:pt x="45648" y="59121"/>
                  </a:cubicBezTo>
                  <a:cubicBezTo>
                    <a:pt x="45482" y="59372"/>
                    <a:pt x="45466" y="59694"/>
                    <a:pt x="45609" y="59959"/>
                  </a:cubicBezTo>
                  <a:cubicBezTo>
                    <a:pt x="45751" y="60225"/>
                    <a:pt x="46027" y="60391"/>
                    <a:pt x="46328" y="60391"/>
                  </a:cubicBezTo>
                  <a:cubicBezTo>
                    <a:pt x="46602" y="60391"/>
                    <a:pt x="46858" y="60255"/>
                    <a:pt x="47010" y="60026"/>
                  </a:cubicBezTo>
                  <a:cubicBezTo>
                    <a:pt x="47260" y="59649"/>
                    <a:pt x="47158" y="59142"/>
                    <a:pt x="46781" y="58892"/>
                  </a:cubicBezTo>
                  <a:cubicBezTo>
                    <a:pt x="46642" y="58799"/>
                    <a:pt x="46485" y="58755"/>
                    <a:pt x="46329" y="58755"/>
                  </a:cubicBezTo>
                  <a:close/>
                  <a:moveTo>
                    <a:pt x="21057" y="58756"/>
                  </a:moveTo>
                  <a:cubicBezTo>
                    <a:pt x="20902" y="58756"/>
                    <a:pt x="20745" y="58800"/>
                    <a:pt x="20606" y="58892"/>
                  </a:cubicBezTo>
                  <a:cubicBezTo>
                    <a:pt x="20306" y="59093"/>
                    <a:pt x="20172" y="59466"/>
                    <a:pt x="20277" y="59812"/>
                  </a:cubicBezTo>
                  <a:cubicBezTo>
                    <a:pt x="20382" y="60157"/>
                    <a:pt x="20699" y="60393"/>
                    <a:pt x="21060" y="60393"/>
                  </a:cubicBezTo>
                  <a:cubicBezTo>
                    <a:pt x="21221" y="60393"/>
                    <a:pt x="21378" y="60345"/>
                    <a:pt x="21511" y="60257"/>
                  </a:cubicBezTo>
                  <a:cubicBezTo>
                    <a:pt x="21888" y="60007"/>
                    <a:pt x="21990" y="59499"/>
                    <a:pt x="21741" y="59122"/>
                  </a:cubicBezTo>
                  <a:cubicBezTo>
                    <a:pt x="21583" y="58885"/>
                    <a:pt x="21322" y="58756"/>
                    <a:pt x="21057" y="58756"/>
                  </a:cubicBezTo>
                  <a:close/>
                  <a:moveTo>
                    <a:pt x="53421" y="59390"/>
                  </a:moveTo>
                  <a:cubicBezTo>
                    <a:pt x="53351" y="59390"/>
                    <a:pt x="53279" y="59399"/>
                    <a:pt x="53207" y="59418"/>
                  </a:cubicBezTo>
                  <a:cubicBezTo>
                    <a:pt x="52811" y="59524"/>
                    <a:pt x="52555" y="59908"/>
                    <a:pt x="52608" y="60315"/>
                  </a:cubicBezTo>
                  <a:cubicBezTo>
                    <a:pt x="52662" y="60721"/>
                    <a:pt x="53008" y="61026"/>
                    <a:pt x="53418" y="61027"/>
                  </a:cubicBezTo>
                  <a:lnTo>
                    <a:pt x="53418" y="61027"/>
                  </a:lnTo>
                  <a:cubicBezTo>
                    <a:pt x="53490" y="61027"/>
                    <a:pt x="53561" y="61017"/>
                    <a:pt x="53632" y="60998"/>
                  </a:cubicBezTo>
                  <a:cubicBezTo>
                    <a:pt x="54068" y="60881"/>
                    <a:pt x="54327" y="60432"/>
                    <a:pt x="54209" y="59995"/>
                  </a:cubicBezTo>
                  <a:cubicBezTo>
                    <a:pt x="54112" y="59631"/>
                    <a:pt x="53782" y="59390"/>
                    <a:pt x="53421" y="59390"/>
                  </a:cubicBezTo>
                  <a:close/>
                  <a:moveTo>
                    <a:pt x="13968" y="59390"/>
                  </a:moveTo>
                  <a:cubicBezTo>
                    <a:pt x="13608" y="59390"/>
                    <a:pt x="13278" y="59631"/>
                    <a:pt x="13180" y="59995"/>
                  </a:cubicBezTo>
                  <a:cubicBezTo>
                    <a:pt x="13063" y="60432"/>
                    <a:pt x="13323" y="60881"/>
                    <a:pt x="13759" y="60998"/>
                  </a:cubicBezTo>
                  <a:cubicBezTo>
                    <a:pt x="13828" y="61016"/>
                    <a:pt x="13900" y="61025"/>
                    <a:pt x="13971" y="61027"/>
                  </a:cubicBezTo>
                  <a:cubicBezTo>
                    <a:pt x="14341" y="61025"/>
                    <a:pt x="14665" y="60777"/>
                    <a:pt x="14760" y="60420"/>
                  </a:cubicBezTo>
                  <a:cubicBezTo>
                    <a:pt x="14877" y="59983"/>
                    <a:pt x="14619" y="59534"/>
                    <a:pt x="14182" y="59418"/>
                  </a:cubicBezTo>
                  <a:cubicBezTo>
                    <a:pt x="14111" y="59399"/>
                    <a:pt x="14039" y="59390"/>
                    <a:pt x="13968" y="59390"/>
                  </a:cubicBezTo>
                  <a:close/>
                  <a:moveTo>
                    <a:pt x="53418" y="61027"/>
                  </a:moveTo>
                  <a:lnTo>
                    <a:pt x="53418" y="61027"/>
                  </a:lnTo>
                  <a:cubicBezTo>
                    <a:pt x="53418" y="61027"/>
                    <a:pt x="53418" y="61027"/>
                    <a:pt x="53418" y="61027"/>
                  </a:cubicBezTo>
                  <a:lnTo>
                    <a:pt x="53419" y="61027"/>
                  </a:lnTo>
                  <a:cubicBezTo>
                    <a:pt x="53419" y="61027"/>
                    <a:pt x="53418" y="61027"/>
                    <a:pt x="53418" y="61027"/>
                  </a:cubicBezTo>
                  <a:close/>
                  <a:moveTo>
                    <a:pt x="16848" y="61555"/>
                  </a:moveTo>
                  <a:cubicBezTo>
                    <a:pt x="16692" y="61555"/>
                    <a:pt x="16534" y="61600"/>
                    <a:pt x="16395" y="61692"/>
                  </a:cubicBezTo>
                  <a:cubicBezTo>
                    <a:pt x="16094" y="61892"/>
                    <a:pt x="15960" y="62265"/>
                    <a:pt x="16065" y="62610"/>
                  </a:cubicBezTo>
                  <a:cubicBezTo>
                    <a:pt x="16168" y="62954"/>
                    <a:pt x="16485" y="63190"/>
                    <a:pt x="16845" y="63190"/>
                  </a:cubicBezTo>
                  <a:cubicBezTo>
                    <a:pt x="16846" y="63190"/>
                    <a:pt x="16847" y="63190"/>
                    <a:pt x="16848" y="63190"/>
                  </a:cubicBezTo>
                  <a:lnTo>
                    <a:pt x="16848" y="63191"/>
                  </a:lnTo>
                  <a:cubicBezTo>
                    <a:pt x="17008" y="63191"/>
                    <a:pt x="17166" y="63144"/>
                    <a:pt x="17301" y="63055"/>
                  </a:cubicBezTo>
                  <a:cubicBezTo>
                    <a:pt x="17676" y="62804"/>
                    <a:pt x="17779" y="62297"/>
                    <a:pt x="17529" y="61920"/>
                  </a:cubicBezTo>
                  <a:cubicBezTo>
                    <a:pt x="17372" y="61683"/>
                    <a:pt x="17112" y="61555"/>
                    <a:pt x="16848" y="61555"/>
                  </a:cubicBezTo>
                  <a:close/>
                  <a:moveTo>
                    <a:pt x="50542" y="61554"/>
                  </a:moveTo>
                  <a:cubicBezTo>
                    <a:pt x="50277" y="61554"/>
                    <a:pt x="50017" y="61682"/>
                    <a:pt x="49860" y="61919"/>
                  </a:cubicBezTo>
                  <a:cubicBezTo>
                    <a:pt x="49694" y="62170"/>
                    <a:pt x="49679" y="62493"/>
                    <a:pt x="49821" y="62758"/>
                  </a:cubicBezTo>
                  <a:cubicBezTo>
                    <a:pt x="49962" y="63024"/>
                    <a:pt x="50239" y="63190"/>
                    <a:pt x="50539" y="63193"/>
                  </a:cubicBezTo>
                  <a:lnTo>
                    <a:pt x="50539" y="63191"/>
                  </a:lnTo>
                  <a:cubicBezTo>
                    <a:pt x="50815" y="63191"/>
                    <a:pt x="51072" y="63054"/>
                    <a:pt x="51223" y="62825"/>
                  </a:cubicBezTo>
                  <a:cubicBezTo>
                    <a:pt x="51472" y="62448"/>
                    <a:pt x="51370" y="61942"/>
                    <a:pt x="50994" y="61691"/>
                  </a:cubicBezTo>
                  <a:cubicBezTo>
                    <a:pt x="50855" y="61599"/>
                    <a:pt x="50697" y="61554"/>
                    <a:pt x="50542" y="61554"/>
                  </a:cubicBezTo>
                  <a:close/>
                  <a:moveTo>
                    <a:pt x="54753" y="64354"/>
                  </a:moveTo>
                  <a:cubicBezTo>
                    <a:pt x="54699" y="64354"/>
                    <a:pt x="54645" y="64359"/>
                    <a:pt x="54592" y="64369"/>
                  </a:cubicBezTo>
                  <a:cubicBezTo>
                    <a:pt x="54540" y="64380"/>
                    <a:pt x="54489" y="64396"/>
                    <a:pt x="54440" y="64417"/>
                  </a:cubicBezTo>
                  <a:cubicBezTo>
                    <a:pt x="54391" y="64437"/>
                    <a:pt x="54344" y="64462"/>
                    <a:pt x="54300" y="64491"/>
                  </a:cubicBezTo>
                  <a:cubicBezTo>
                    <a:pt x="54254" y="64521"/>
                    <a:pt x="54212" y="64555"/>
                    <a:pt x="54175" y="64594"/>
                  </a:cubicBezTo>
                  <a:cubicBezTo>
                    <a:pt x="54137" y="64631"/>
                    <a:pt x="54103" y="64673"/>
                    <a:pt x="54073" y="64717"/>
                  </a:cubicBezTo>
                  <a:cubicBezTo>
                    <a:pt x="54044" y="64762"/>
                    <a:pt x="54019" y="64810"/>
                    <a:pt x="53998" y="64859"/>
                  </a:cubicBezTo>
                  <a:cubicBezTo>
                    <a:pt x="53978" y="64908"/>
                    <a:pt x="53962" y="64959"/>
                    <a:pt x="53951" y="65011"/>
                  </a:cubicBezTo>
                  <a:cubicBezTo>
                    <a:pt x="53940" y="65065"/>
                    <a:pt x="53934" y="65118"/>
                    <a:pt x="53934" y="65172"/>
                  </a:cubicBezTo>
                  <a:cubicBezTo>
                    <a:pt x="53936" y="65388"/>
                    <a:pt x="54022" y="65596"/>
                    <a:pt x="54175" y="65750"/>
                  </a:cubicBezTo>
                  <a:cubicBezTo>
                    <a:pt x="54212" y="65789"/>
                    <a:pt x="54254" y="65823"/>
                    <a:pt x="54300" y="65851"/>
                  </a:cubicBezTo>
                  <a:cubicBezTo>
                    <a:pt x="54344" y="65881"/>
                    <a:pt x="54391" y="65907"/>
                    <a:pt x="54440" y="65929"/>
                  </a:cubicBezTo>
                  <a:cubicBezTo>
                    <a:pt x="54490" y="65948"/>
                    <a:pt x="54541" y="65963"/>
                    <a:pt x="54592" y="65973"/>
                  </a:cubicBezTo>
                  <a:cubicBezTo>
                    <a:pt x="54646" y="65985"/>
                    <a:pt x="54699" y="65990"/>
                    <a:pt x="54754" y="65990"/>
                  </a:cubicBezTo>
                  <a:cubicBezTo>
                    <a:pt x="54807" y="65990"/>
                    <a:pt x="54861" y="65985"/>
                    <a:pt x="54913" y="65974"/>
                  </a:cubicBezTo>
                  <a:lnTo>
                    <a:pt x="54912" y="65973"/>
                  </a:lnTo>
                  <a:cubicBezTo>
                    <a:pt x="54964" y="65963"/>
                    <a:pt x="55016" y="65948"/>
                    <a:pt x="55065" y="65929"/>
                  </a:cubicBezTo>
                  <a:cubicBezTo>
                    <a:pt x="55115" y="65907"/>
                    <a:pt x="55163" y="65882"/>
                    <a:pt x="55207" y="65851"/>
                  </a:cubicBezTo>
                  <a:cubicBezTo>
                    <a:pt x="55252" y="65823"/>
                    <a:pt x="55295" y="65789"/>
                    <a:pt x="55333" y="65750"/>
                  </a:cubicBezTo>
                  <a:cubicBezTo>
                    <a:pt x="55485" y="65595"/>
                    <a:pt x="55570" y="65388"/>
                    <a:pt x="55571" y="65172"/>
                  </a:cubicBezTo>
                  <a:cubicBezTo>
                    <a:pt x="55571" y="65118"/>
                    <a:pt x="55565" y="65065"/>
                    <a:pt x="55554" y="65011"/>
                  </a:cubicBezTo>
                  <a:cubicBezTo>
                    <a:pt x="55545" y="64959"/>
                    <a:pt x="55530" y="64908"/>
                    <a:pt x="55510" y="64859"/>
                  </a:cubicBezTo>
                  <a:cubicBezTo>
                    <a:pt x="55488" y="64810"/>
                    <a:pt x="55464" y="64762"/>
                    <a:pt x="55435" y="64717"/>
                  </a:cubicBezTo>
                  <a:cubicBezTo>
                    <a:pt x="55404" y="64673"/>
                    <a:pt x="55370" y="64632"/>
                    <a:pt x="55333" y="64594"/>
                  </a:cubicBezTo>
                  <a:cubicBezTo>
                    <a:pt x="55295" y="64555"/>
                    <a:pt x="55252" y="64521"/>
                    <a:pt x="55207" y="64491"/>
                  </a:cubicBezTo>
                  <a:cubicBezTo>
                    <a:pt x="55072" y="64401"/>
                    <a:pt x="54913" y="64354"/>
                    <a:pt x="54753" y="64354"/>
                  </a:cubicBezTo>
                  <a:close/>
                  <a:moveTo>
                    <a:pt x="12637" y="64353"/>
                  </a:moveTo>
                  <a:cubicBezTo>
                    <a:pt x="12583" y="64353"/>
                    <a:pt x="12530" y="64359"/>
                    <a:pt x="12477" y="64371"/>
                  </a:cubicBezTo>
                  <a:cubicBezTo>
                    <a:pt x="12425" y="64381"/>
                    <a:pt x="12372" y="64396"/>
                    <a:pt x="12322" y="64415"/>
                  </a:cubicBezTo>
                  <a:cubicBezTo>
                    <a:pt x="12273" y="64437"/>
                    <a:pt x="12227" y="64463"/>
                    <a:pt x="12182" y="64492"/>
                  </a:cubicBezTo>
                  <a:cubicBezTo>
                    <a:pt x="12137" y="64521"/>
                    <a:pt x="12095" y="64555"/>
                    <a:pt x="12057" y="64594"/>
                  </a:cubicBezTo>
                  <a:cubicBezTo>
                    <a:pt x="12021" y="64632"/>
                    <a:pt x="11986" y="64673"/>
                    <a:pt x="11955" y="64717"/>
                  </a:cubicBezTo>
                  <a:cubicBezTo>
                    <a:pt x="11926" y="64762"/>
                    <a:pt x="11901" y="64810"/>
                    <a:pt x="11881" y="64859"/>
                  </a:cubicBezTo>
                  <a:cubicBezTo>
                    <a:pt x="11860" y="64909"/>
                    <a:pt x="11844" y="64960"/>
                    <a:pt x="11833" y="65013"/>
                  </a:cubicBezTo>
                  <a:cubicBezTo>
                    <a:pt x="11811" y="65117"/>
                    <a:pt x="11811" y="65226"/>
                    <a:pt x="11833" y="65332"/>
                  </a:cubicBezTo>
                  <a:cubicBezTo>
                    <a:pt x="11844" y="65385"/>
                    <a:pt x="11860" y="65436"/>
                    <a:pt x="11881" y="65485"/>
                  </a:cubicBezTo>
                  <a:cubicBezTo>
                    <a:pt x="11901" y="65535"/>
                    <a:pt x="11926" y="65582"/>
                    <a:pt x="11955" y="65627"/>
                  </a:cubicBezTo>
                  <a:cubicBezTo>
                    <a:pt x="11985" y="65672"/>
                    <a:pt x="12020" y="65712"/>
                    <a:pt x="12057" y="65751"/>
                  </a:cubicBezTo>
                  <a:cubicBezTo>
                    <a:pt x="12095" y="65789"/>
                    <a:pt x="12137" y="65823"/>
                    <a:pt x="12182" y="65852"/>
                  </a:cubicBezTo>
                  <a:cubicBezTo>
                    <a:pt x="12227" y="65882"/>
                    <a:pt x="12273" y="65907"/>
                    <a:pt x="12322" y="65928"/>
                  </a:cubicBezTo>
                  <a:cubicBezTo>
                    <a:pt x="12422" y="65969"/>
                    <a:pt x="12529" y="65990"/>
                    <a:pt x="12638" y="65991"/>
                  </a:cubicBezTo>
                  <a:cubicBezTo>
                    <a:pt x="12691" y="65990"/>
                    <a:pt x="12745" y="65985"/>
                    <a:pt x="12797" y="65974"/>
                  </a:cubicBezTo>
                  <a:cubicBezTo>
                    <a:pt x="12849" y="65964"/>
                    <a:pt x="12900" y="65948"/>
                    <a:pt x="12949" y="65926"/>
                  </a:cubicBezTo>
                  <a:cubicBezTo>
                    <a:pt x="12998" y="65907"/>
                    <a:pt x="13046" y="65882"/>
                    <a:pt x="13089" y="65852"/>
                  </a:cubicBezTo>
                  <a:cubicBezTo>
                    <a:pt x="13135" y="65823"/>
                    <a:pt x="13177" y="65789"/>
                    <a:pt x="13215" y="65750"/>
                  </a:cubicBezTo>
                  <a:cubicBezTo>
                    <a:pt x="13252" y="65712"/>
                    <a:pt x="13286" y="65670"/>
                    <a:pt x="13317" y="65627"/>
                  </a:cubicBezTo>
                  <a:cubicBezTo>
                    <a:pt x="13345" y="65582"/>
                    <a:pt x="13371" y="65534"/>
                    <a:pt x="13391" y="65485"/>
                  </a:cubicBezTo>
                  <a:cubicBezTo>
                    <a:pt x="13412" y="65435"/>
                    <a:pt x="13427" y="65384"/>
                    <a:pt x="13439" y="65332"/>
                  </a:cubicBezTo>
                  <a:cubicBezTo>
                    <a:pt x="13460" y="65226"/>
                    <a:pt x="13460" y="65117"/>
                    <a:pt x="13439" y="65011"/>
                  </a:cubicBezTo>
                  <a:cubicBezTo>
                    <a:pt x="13416" y="64907"/>
                    <a:pt x="13375" y="64806"/>
                    <a:pt x="13317" y="64717"/>
                  </a:cubicBezTo>
                  <a:cubicBezTo>
                    <a:pt x="13286" y="64673"/>
                    <a:pt x="13252" y="64631"/>
                    <a:pt x="13215" y="64594"/>
                  </a:cubicBezTo>
                  <a:cubicBezTo>
                    <a:pt x="13177" y="64555"/>
                    <a:pt x="13135" y="64521"/>
                    <a:pt x="13089" y="64492"/>
                  </a:cubicBezTo>
                  <a:cubicBezTo>
                    <a:pt x="13045" y="64463"/>
                    <a:pt x="12998" y="64437"/>
                    <a:pt x="12949" y="64415"/>
                  </a:cubicBezTo>
                  <a:cubicBezTo>
                    <a:pt x="12900" y="64396"/>
                    <a:pt x="12849" y="64381"/>
                    <a:pt x="12797" y="64371"/>
                  </a:cubicBezTo>
                  <a:cubicBezTo>
                    <a:pt x="12744" y="64359"/>
                    <a:pt x="12690" y="64353"/>
                    <a:pt x="12637" y="6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121"/>
            <p:cNvSpPr/>
            <p:nvPr/>
          </p:nvSpPr>
          <p:spPr>
            <a:xfrm>
              <a:off x="4343675" y="727050"/>
              <a:ext cx="1378725" cy="1334350"/>
            </a:xfrm>
            <a:custGeom>
              <a:rect b="b" l="l" r="r" t="t"/>
              <a:pathLst>
                <a:path extrusionOk="0" h="53374" w="55149">
                  <a:moveTo>
                    <a:pt x="27575" y="1"/>
                  </a:moveTo>
                  <a:lnTo>
                    <a:pt x="20840" y="17126"/>
                  </a:lnTo>
                  <a:lnTo>
                    <a:pt x="0" y="19182"/>
                  </a:lnTo>
                  <a:lnTo>
                    <a:pt x="15648" y="32819"/>
                  </a:lnTo>
                  <a:lnTo>
                    <a:pt x="10123" y="53374"/>
                  </a:lnTo>
                  <a:lnTo>
                    <a:pt x="27575" y="41776"/>
                  </a:lnTo>
                  <a:lnTo>
                    <a:pt x="45026" y="53374"/>
                  </a:lnTo>
                  <a:lnTo>
                    <a:pt x="39502" y="32819"/>
                  </a:lnTo>
                  <a:lnTo>
                    <a:pt x="55149" y="19182"/>
                  </a:lnTo>
                  <a:lnTo>
                    <a:pt x="34309" y="17126"/>
                  </a:lnTo>
                  <a:lnTo>
                    <a:pt x="27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121"/>
            <p:cNvSpPr/>
            <p:nvPr/>
          </p:nvSpPr>
          <p:spPr>
            <a:xfrm>
              <a:off x="5224525" y="1898700"/>
              <a:ext cx="203675" cy="9600"/>
            </a:xfrm>
            <a:custGeom>
              <a:rect b="b" l="l" r="r" t="t"/>
              <a:pathLst>
                <a:path extrusionOk="0" h="384" w="8147">
                  <a:moveTo>
                    <a:pt x="0" y="1"/>
                  </a:moveTo>
                  <a:lnTo>
                    <a:pt x="576" y="383"/>
                  </a:lnTo>
                  <a:lnTo>
                    <a:pt x="8146" y="383"/>
                  </a:lnTo>
                  <a:lnTo>
                    <a:pt x="8044" y="1"/>
                  </a:lnTo>
                  <a:close/>
                </a:path>
              </a:pathLst>
            </a:custGeom>
            <a:solidFill>
              <a:srgbClr val="F0B863">
                <a:alpha val="324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121"/>
            <p:cNvSpPr/>
            <p:nvPr/>
          </p:nvSpPr>
          <p:spPr>
            <a:xfrm>
              <a:off x="4391125" y="731450"/>
              <a:ext cx="1283825" cy="1047475"/>
            </a:xfrm>
            <a:custGeom>
              <a:rect b="b" l="l" r="r" t="t"/>
              <a:pathLst>
                <a:path extrusionOk="0" h="41899" w="51353">
                  <a:moveTo>
                    <a:pt x="25745" y="18820"/>
                  </a:moveTo>
                  <a:lnTo>
                    <a:pt x="25745" y="25498"/>
                  </a:lnTo>
                  <a:lnTo>
                    <a:pt x="8188" y="25498"/>
                  </a:lnTo>
                  <a:lnTo>
                    <a:pt x="8188" y="18820"/>
                  </a:lnTo>
                  <a:close/>
                  <a:moveTo>
                    <a:pt x="43687" y="18820"/>
                  </a:moveTo>
                  <a:lnTo>
                    <a:pt x="43687" y="25498"/>
                  </a:lnTo>
                  <a:lnTo>
                    <a:pt x="26129" y="25498"/>
                  </a:lnTo>
                  <a:lnTo>
                    <a:pt x="26129" y="18820"/>
                  </a:lnTo>
                  <a:close/>
                  <a:moveTo>
                    <a:pt x="25745" y="1"/>
                  </a:moveTo>
                  <a:lnTo>
                    <a:pt x="25745" y="4308"/>
                  </a:lnTo>
                  <a:lnTo>
                    <a:pt x="23913" y="4308"/>
                  </a:lnTo>
                  <a:lnTo>
                    <a:pt x="23763" y="4691"/>
                  </a:lnTo>
                  <a:lnTo>
                    <a:pt x="25745" y="4691"/>
                  </a:lnTo>
                  <a:lnTo>
                    <a:pt x="25745" y="11373"/>
                  </a:lnTo>
                  <a:lnTo>
                    <a:pt x="21136" y="11373"/>
                  </a:lnTo>
                  <a:lnTo>
                    <a:pt x="20986" y="11755"/>
                  </a:lnTo>
                  <a:lnTo>
                    <a:pt x="25747" y="11755"/>
                  </a:lnTo>
                  <a:lnTo>
                    <a:pt x="25747" y="18436"/>
                  </a:lnTo>
                  <a:lnTo>
                    <a:pt x="8188" y="18436"/>
                  </a:lnTo>
                  <a:lnTo>
                    <a:pt x="8188" y="18012"/>
                  </a:lnTo>
                  <a:lnTo>
                    <a:pt x="7805" y="18049"/>
                  </a:lnTo>
                  <a:lnTo>
                    <a:pt x="7805" y="18436"/>
                  </a:lnTo>
                  <a:lnTo>
                    <a:pt x="3877" y="18436"/>
                  </a:lnTo>
                  <a:lnTo>
                    <a:pt x="1" y="18820"/>
                  </a:lnTo>
                  <a:lnTo>
                    <a:pt x="7805" y="18820"/>
                  </a:lnTo>
                  <a:lnTo>
                    <a:pt x="7805" y="25498"/>
                  </a:lnTo>
                  <a:lnTo>
                    <a:pt x="5551" y="25498"/>
                  </a:lnTo>
                  <a:lnTo>
                    <a:pt x="5993" y="25883"/>
                  </a:lnTo>
                  <a:lnTo>
                    <a:pt x="7805" y="25883"/>
                  </a:lnTo>
                  <a:lnTo>
                    <a:pt x="7805" y="27463"/>
                  </a:lnTo>
                  <a:lnTo>
                    <a:pt x="8188" y="27796"/>
                  </a:lnTo>
                  <a:lnTo>
                    <a:pt x="8188" y="25883"/>
                  </a:lnTo>
                  <a:lnTo>
                    <a:pt x="25745" y="25883"/>
                  </a:lnTo>
                  <a:lnTo>
                    <a:pt x="25745" y="32562"/>
                  </a:lnTo>
                  <a:lnTo>
                    <a:pt x="13657" y="32562"/>
                  </a:lnTo>
                  <a:lnTo>
                    <a:pt x="13749" y="32643"/>
                  </a:lnTo>
                  <a:lnTo>
                    <a:pt x="13668" y="32945"/>
                  </a:lnTo>
                  <a:lnTo>
                    <a:pt x="25745" y="32945"/>
                  </a:lnTo>
                  <a:lnTo>
                    <a:pt x="25745" y="39626"/>
                  </a:lnTo>
                  <a:lnTo>
                    <a:pt x="11872" y="39626"/>
                  </a:lnTo>
                  <a:lnTo>
                    <a:pt x="11770" y="40008"/>
                  </a:lnTo>
                  <a:lnTo>
                    <a:pt x="25745" y="40008"/>
                  </a:lnTo>
                  <a:lnTo>
                    <a:pt x="25745" y="41645"/>
                  </a:lnTo>
                  <a:lnTo>
                    <a:pt x="26128" y="41899"/>
                  </a:lnTo>
                  <a:lnTo>
                    <a:pt x="26128" y="40008"/>
                  </a:lnTo>
                  <a:lnTo>
                    <a:pt x="39582" y="40008"/>
                  </a:lnTo>
                  <a:lnTo>
                    <a:pt x="39480" y="39626"/>
                  </a:lnTo>
                  <a:lnTo>
                    <a:pt x="26129" y="39626"/>
                  </a:lnTo>
                  <a:lnTo>
                    <a:pt x="26129" y="32945"/>
                  </a:lnTo>
                  <a:lnTo>
                    <a:pt x="37685" y="32945"/>
                  </a:lnTo>
                  <a:lnTo>
                    <a:pt x="37604" y="32643"/>
                  </a:lnTo>
                  <a:lnTo>
                    <a:pt x="37696" y="32562"/>
                  </a:lnTo>
                  <a:lnTo>
                    <a:pt x="26129" y="32562"/>
                  </a:lnTo>
                  <a:lnTo>
                    <a:pt x="26129" y="25883"/>
                  </a:lnTo>
                  <a:lnTo>
                    <a:pt x="43687" y="25883"/>
                  </a:lnTo>
                  <a:lnTo>
                    <a:pt x="43687" y="27343"/>
                  </a:lnTo>
                  <a:lnTo>
                    <a:pt x="44069" y="27009"/>
                  </a:lnTo>
                  <a:lnTo>
                    <a:pt x="44069" y="25883"/>
                  </a:lnTo>
                  <a:lnTo>
                    <a:pt x="45360" y="25883"/>
                  </a:lnTo>
                  <a:lnTo>
                    <a:pt x="45803" y="25499"/>
                  </a:lnTo>
                  <a:lnTo>
                    <a:pt x="44069" y="25499"/>
                  </a:lnTo>
                  <a:lnTo>
                    <a:pt x="44069" y="18820"/>
                  </a:lnTo>
                  <a:lnTo>
                    <a:pt x="51352" y="18820"/>
                  </a:lnTo>
                  <a:lnTo>
                    <a:pt x="47477" y="18437"/>
                  </a:lnTo>
                  <a:lnTo>
                    <a:pt x="44069" y="18437"/>
                  </a:lnTo>
                  <a:lnTo>
                    <a:pt x="44069" y="18100"/>
                  </a:lnTo>
                  <a:lnTo>
                    <a:pt x="43687" y="18063"/>
                  </a:lnTo>
                  <a:lnTo>
                    <a:pt x="43687" y="18437"/>
                  </a:lnTo>
                  <a:lnTo>
                    <a:pt x="26129" y="18437"/>
                  </a:lnTo>
                  <a:lnTo>
                    <a:pt x="26129" y="11755"/>
                  </a:lnTo>
                  <a:lnTo>
                    <a:pt x="30369" y="11755"/>
                  </a:lnTo>
                  <a:lnTo>
                    <a:pt x="30217" y="11373"/>
                  </a:lnTo>
                  <a:lnTo>
                    <a:pt x="26129" y="11373"/>
                  </a:lnTo>
                  <a:lnTo>
                    <a:pt x="26129" y="4691"/>
                  </a:lnTo>
                  <a:lnTo>
                    <a:pt x="27590" y="4691"/>
                  </a:lnTo>
                  <a:lnTo>
                    <a:pt x="27440" y="4308"/>
                  </a:lnTo>
                  <a:lnTo>
                    <a:pt x="26129" y="4308"/>
                  </a:lnTo>
                  <a:lnTo>
                    <a:pt x="26129" y="974"/>
                  </a:lnTo>
                  <a:lnTo>
                    <a:pt x="25745" y="1"/>
                  </a:lnTo>
                  <a:close/>
                </a:path>
              </a:pathLst>
            </a:custGeom>
            <a:solidFill>
              <a:srgbClr val="F0B863">
                <a:alpha val="324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121"/>
            <p:cNvSpPr/>
            <p:nvPr/>
          </p:nvSpPr>
          <p:spPr>
            <a:xfrm>
              <a:off x="4637900" y="1898700"/>
              <a:ext cx="203675" cy="9600"/>
            </a:xfrm>
            <a:custGeom>
              <a:rect b="b" l="l" r="r" t="t"/>
              <a:pathLst>
                <a:path extrusionOk="0" h="384" w="8147">
                  <a:moveTo>
                    <a:pt x="104" y="1"/>
                  </a:moveTo>
                  <a:lnTo>
                    <a:pt x="0" y="383"/>
                  </a:lnTo>
                  <a:lnTo>
                    <a:pt x="7570" y="383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rgbClr val="F0B863">
                <a:alpha val="324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121"/>
            <p:cNvSpPr/>
            <p:nvPr/>
          </p:nvSpPr>
          <p:spPr>
            <a:xfrm>
              <a:off x="4343675" y="1156450"/>
              <a:ext cx="507925" cy="67000"/>
            </a:xfrm>
            <a:custGeom>
              <a:rect b="b" l="l" r="r" t="t"/>
              <a:pathLst>
                <a:path extrusionOk="0" h="2680" w="20317">
                  <a:moveTo>
                    <a:pt x="20317" y="1"/>
                  </a:moveTo>
                  <a:lnTo>
                    <a:pt x="0" y="2006"/>
                  </a:lnTo>
                  <a:lnTo>
                    <a:pt x="772" y="2679"/>
                  </a:lnTo>
                  <a:lnTo>
                    <a:pt x="20010" y="781"/>
                  </a:lnTo>
                  <a:lnTo>
                    <a:pt x="203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121"/>
            <p:cNvSpPr/>
            <p:nvPr/>
          </p:nvSpPr>
          <p:spPr>
            <a:xfrm>
              <a:off x="5018550" y="727050"/>
              <a:ext cx="703850" cy="500100"/>
            </a:xfrm>
            <a:custGeom>
              <a:rect b="b" l="l" r="r" t="t"/>
              <a:pathLst>
                <a:path extrusionOk="0" h="20004" w="28154">
                  <a:moveTo>
                    <a:pt x="580" y="1"/>
                  </a:moveTo>
                  <a:lnTo>
                    <a:pt x="1" y="1472"/>
                  </a:lnTo>
                  <a:lnTo>
                    <a:pt x="6483" y="17957"/>
                  </a:lnTo>
                  <a:lnTo>
                    <a:pt x="27214" y="20003"/>
                  </a:lnTo>
                  <a:lnTo>
                    <a:pt x="28154" y="19182"/>
                  </a:lnTo>
                  <a:lnTo>
                    <a:pt x="7314" y="17126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121"/>
            <p:cNvSpPr/>
            <p:nvPr/>
          </p:nvSpPr>
          <p:spPr>
            <a:xfrm>
              <a:off x="5310450" y="1549675"/>
              <a:ext cx="158875" cy="511725"/>
            </a:xfrm>
            <a:custGeom>
              <a:rect b="b" l="l" r="r" t="t"/>
              <a:pathLst>
                <a:path extrusionOk="0" h="20469" w="6355">
                  <a:moveTo>
                    <a:pt x="854" y="1"/>
                  </a:moveTo>
                  <a:lnTo>
                    <a:pt x="0" y="745"/>
                  </a:lnTo>
                  <a:lnTo>
                    <a:pt x="5071" y="19616"/>
                  </a:lnTo>
                  <a:lnTo>
                    <a:pt x="6355" y="20469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121"/>
            <p:cNvSpPr/>
            <p:nvPr/>
          </p:nvSpPr>
          <p:spPr>
            <a:xfrm>
              <a:off x="4927750" y="1514700"/>
              <a:ext cx="209725" cy="209725"/>
            </a:xfrm>
            <a:custGeom>
              <a:rect b="b" l="l" r="r" t="t"/>
              <a:pathLst>
                <a:path extrusionOk="0" h="8389" w="8389">
                  <a:moveTo>
                    <a:pt x="4194" y="1"/>
                  </a:moveTo>
                  <a:cubicBezTo>
                    <a:pt x="1879" y="1"/>
                    <a:pt x="1" y="1878"/>
                    <a:pt x="1" y="4194"/>
                  </a:cubicBezTo>
                  <a:cubicBezTo>
                    <a:pt x="1" y="6510"/>
                    <a:pt x="1879" y="8388"/>
                    <a:pt x="4194" y="8388"/>
                  </a:cubicBezTo>
                  <a:cubicBezTo>
                    <a:pt x="6510" y="8388"/>
                    <a:pt x="8388" y="6510"/>
                    <a:pt x="8388" y="4194"/>
                  </a:cubicBezTo>
                  <a:cubicBezTo>
                    <a:pt x="8388" y="1878"/>
                    <a:pt x="6510" y="1"/>
                    <a:pt x="4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121"/>
            <p:cNvSpPr/>
            <p:nvPr/>
          </p:nvSpPr>
          <p:spPr>
            <a:xfrm>
              <a:off x="4935850" y="1531400"/>
              <a:ext cx="193525" cy="176325"/>
            </a:xfrm>
            <a:custGeom>
              <a:rect b="b" l="l" r="r" t="t"/>
              <a:pathLst>
                <a:path extrusionOk="0" h="7053" w="7741">
                  <a:moveTo>
                    <a:pt x="3871" y="0"/>
                  </a:moveTo>
                  <a:cubicBezTo>
                    <a:pt x="2968" y="0"/>
                    <a:pt x="2066" y="345"/>
                    <a:pt x="1377" y="1033"/>
                  </a:cubicBezTo>
                  <a:cubicBezTo>
                    <a:pt x="0" y="2410"/>
                    <a:pt x="0" y="4642"/>
                    <a:pt x="1377" y="6020"/>
                  </a:cubicBezTo>
                  <a:cubicBezTo>
                    <a:pt x="2066" y="6708"/>
                    <a:pt x="2968" y="7053"/>
                    <a:pt x="3871" y="7053"/>
                  </a:cubicBezTo>
                  <a:cubicBezTo>
                    <a:pt x="4773" y="7053"/>
                    <a:pt x="5675" y="6708"/>
                    <a:pt x="6364" y="6020"/>
                  </a:cubicBezTo>
                  <a:cubicBezTo>
                    <a:pt x="7741" y="4642"/>
                    <a:pt x="7741" y="2410"/>
                    <a:pt x="6364" y="1033"/>
                  </a:cubicBezTo>
                  <a:cubicBezTo>
                    <a:pt x="5675" y="345"/>
                    <a:pt x="4773" y="0"/>
                    <a:pt x="3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121"/>
            <p:cNvSpPr/>
            <p:nvPr/>
          </p:nvSpPr>
          <p:spPr>
            <a:xfrm>
              <a:off x="4967825" y="1531400"/>
              <a:ext cx="152975" cy="152950"/>
            </a:xfrm>
            <a:custGeom>
              <a:rect b="b" l="l" r="r" t="t"/>
              <a:pathLst>
                <a:path extrusionOk="0" h="6118" w="6119">
                  <a:moveTo>
                    <a:pt x="2588" y="1"/>
                  </a:moveTo>
                  <a:cubicBezTo>
                    <a:pt x="1604" y="1"/>
                    <a:pt x="666" y="413"/>
                    <a:pt x="0" y="1136"/>
                  </a:cubicBezTo>
                  <a:cubicBezTo>
                    <a:pt x="649" y="536"/>
                    <a:pt x="1501" y="201"/>
                    <a:pt x="2386" y="201"/>
                  </a:cubicBezTo>
                  <a:cubicBezTo>
                    <a:pt x="2388" y="201"/>
                    <a:pt x="2389" y="201"/>
                    <a:pt x="2391" y="201"/>
                  </a:cubicBezTo>
                  <a:cubicBezTo>
                    <a:pt x="4338" y="201"/>
                    <a:pt x="5917" y="1780"/>
                    <a:pt x="5917" y="3727"/>
                  </a:cubicBezTo>
                  <a:cubicBezTo>
                    <a:pt x="5917" y="4613"/>
                    <a:pt x="5583" y="5468"/>
                    <a:pt x="4982" y="6118"/>
                  </a:cubicBezTo>
                  <a:cubicBezTo>
                    <a:pt x="5706" y="5451"/>
                    <a:pt x="6118" y="4510"/>
                    <a:pt x="6117" y="3526"/>
                  </a:cubicBezTo>
                  <a:cubicBezTo>
                    <a:pt x="6117" y="1578"/>
                    <a:pt x="4538" y="1"/>
                    <a:pt x="2592" y="1"/>
                  </a:cubicBezTo>
                  <a:cubicBezTo>
                    <a:pt x="2591" y="1"/>
                    <a:pt x="2589" y="1"/>
                    <a:pt x="2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121"/>
            <p:cNvSpPr/>
            <p:nvPr/>
          </p:nvSpPr>
          <p:spPr>
            <a:xfrm>
              <a:off x="4967700" y="1546975"/>
              <a:ext cx="130350" cy="132650"/>
            </a:xfrm>
            <a:custGeom>
              <a:rect b="b" l="l" r="r" t="t"/>
              <a:pathLst>
                <a:path extrusionOk="0" h="5306" w="5214">
                  <a:moveTo>
                    <a:pt x="2883" y="0"/>
                  </a:moveTo>
                  <a:lnTo>
                    <a:pt x="2607" y="138"/>
                  </a:lnTo>
                  <a:lnTo>
                    <a:pt x="1932" y="1855"/>
                  </a:lnTo>
                  <a:lnTo>
                    <a:pt x="276" y="1908"/>
                  </a:lnTo>
                  <a:lnTo>
                    <a:pt x="1" y="2046"/>
                  </a:lnTo>
                  <a:lnTo>
                    <a:pt x="1452" y="3309"/>
                  </a:lnTo>
                  <a:lnTo>
                    <a:pt x="916" y="5306"/>
                  </a:lnTo>
                  <a:lnTo>
                    <a:pt x="916" y="5306"/>
                  </a:lnTo>
                  <a:lnTo>
                    <a:pt x="1191" y="5168"/>
                  </a:lnTo>
                  <a:lnTo>
                    <a:pt x="2607" y="4181"/>
                  </a:lnTo>
                  <a:lnTo>
                    <a:pt x="4300" y="5304"/>
                  </a:lnTo>
                  <a:lnTo>
                    <a:pt x="4574" y="5168"/>
                  </a:lnTo>
                  <a:lnTo>
                    <a:pt x="3763" y="3310"/>
                  </a:lnTo>
                  <a:lnTo>
                    <a:pt x="5214" y="2046"/>
                  </a:lnTo>
                  <a:lnTo>
                    <a:pt x="3282" y="1855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121"/>
            <p:cNvSpPr/>
            <p:nvPr/>
          </p:nvSpPr>
          <p:spPr>
            <a:xfrm>
              <a:off x="4974600" y="1546975"/>
              <a:ext cx="130350" cy="129175"/>
            </a:xfrm>
            <a:custGeom>
              <a:rect b="b" l="l" r="r" t="t"/>
              <a:pathLst>
                <a:path extrusionOk="0" h="5167" w="5214">
                  <a:moveTo>
                    <a:pt x="2607" y="0"/>
                  </a:moveTo>
                  <a:lnTo>
                    <a:pt x="1932" y="1717"/>
                  </a:lnTo>
                  <a:lnTo>
                    <a:pt x="0" y="1907"/>
                  </a:lnTo>
                  <a:lnTo>
                    <a:pt x="1451" y="3171"/>
                  </a:lnTo>
                  <a:lnTo>
                    <a:pt x="915" y="5167"/>
                  </a:lnTo>
                  <a:lnTo>
                    <a:pt x="2607" y="4043"/>
                  </a:lnTo>
                  <a:lnTo>
                    <a:pt x="4299" y="5167"/>
                  </a:lnTo>
                  <a:lnTo>
                    <a:pt x="3762" y="3171"/>
                  </a:lnTo>
                  <a:lnTo>
                    <a:pt x="5213" y="1907"/>
                  </a:lnTo>
                  <a:lnTo>
                    <a:pt x="3282" y="1717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121"/>
            <p:cNvSpPr/>
            <p:nvPr/>
          </p:nvSpPr>
          <p:spPr>
            <a:xfrm>
              <a:off x="4712275" y="1278475"/>
              <a:ext cx="55250" cy="111400"/>
            </a:xfrm>
            <a:custGeom>
              <a:rect b="b" l="l" r="r" t="t"/>
              <a:pathLst>
                <a:path extrusionOk="0" h="4456" w="2210">
                  <a:moveTo>
                    <a:pt x="0" y="1"/>
                  </a:moveTo>
                  <a:lnTo>
                    <a:pt x="0" y="4455"/>
                  </a:lnTo>
                  <a:lnTo>
                    <a:pt x="701" y="4455"/>
                  </a:lnTo>
                  <a:lnTo>
                    <a:pt x="701" y="2547"/>
                  </a:lnTo>
                  <a:lnTo>
                    <a:pt x="1496" y="2547"/>
                  </a:lnTo>
                  <a:lnTo>
                    <a:pt x="1496" y="4455"/>
                  </a:lnTo>
                  <a:lnTo>
                    <a:pt x="2210" y="4455"/>
                  </a:lnTo>
                  <a:lnTo>
                    <a:pt x="2210" y="1"/>
                  </a:lnTo>
                  <a:lnTo>
                    <a:pt x="1496" y="1"/>
                  </a:lnTo>
                  <a:lnTo>
                    <a:pt x="1496" y="1909"/>
                  </a:lnTo>
                  <a:lnTo>
                    <a:pt x="701" y="1909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121"/>
            <p:cNvSpPr/>
            <p:nvPr/>
          </p:nvSpPr>
          <p:spPr>
            <a:xfrm>
              <a:off x="4786725" y="1277200"/>
              <a:ext cx="53150" cy="113950"/>
            </a:xfrm>
            <a:custGeom>
              <a:rect b="b" l="l" r="r" t="t"/>
              <a:pathLst>
                <a:path extrusionOk="0" h="4558" w="2126">
                  <a:moveTo>
                    <a:pt x="1063" y="638"/>
                  </a:moveTo>
                  <a:cubicBezTo>
                    <a:pt x="1286" y="638"/>
                    <a:pt x="1426" y="758"/>
                    <a:pt x="1426" y="1076"/>
                  </a:cubicBezTo>
                  <a:lnTo>
                    <a:pt x="1426" y="3482"/>
                  </a:lnTo>
                  <a:cubicBezTo>
                    <a:pt x="1426" y="3801"/>
                    <a:pt x="1286" y="3921"/>
                    <a:pt x="1063" y="3921"/>
                  </a:cubicBezTo>
                  <a:cubicBezTo>
                    <a:pt x="841" y="3921"/>
                    <a:pt x="701" y="3801"/>
                    <a:pt x="701" y="3482"/>
                  </a:cubicBezTo>
                  <a:lnTo>
                    <a:pt x="701" y="1076"/>
                  </a:lnTo>
                  <a:cubicBezTo>
                    <a:pt x="701" y="758"/>
                    <a:pt x="841" y="638"/>
                    <a:pt x="1063" y="638"/>
                  </a:cubicBezTo>
                  <a:close/>
                  <a:moveTo>
                    <a:pt x="1064" y="0"/>
                  </a:moveTo>
                  <a:cubicBezTo>
                    <a:pt x="377" y="0"/>
                    <a:pt x="1" y="408"/>
                    <a:pt x="1" y="1120"/>
                  </a:cubicBezTo>
                  <a:lnTo>
                    <a:pt x="1" y="3438"/>
                  </a:lnTo>
                  <a:cubicBezTo>
                    <a:pt x="1" y="4150"/>
                    <a:pt x="377" y="4558"/>
                    <a:pt x="1064" y="4558"/>
                  </a:cubicBezTo>
                  <a:cubicBezTo>
                    <a:pt x="1750" y="4558"/>
                    <a:pt x="2126" y="4150"/>
                    <a:pt x="2126" y="3438"/>
                  </a:cubicBezTo>
                  <a:lnTo>
                    <a:pt x="2126" y="1120"/>
                  </a:lnTo>
                  <a:cubicBezTo>
                    <a:pt x="2126" y="408"/>
                    <a:pt x="1750" y="0"/>
                    <a:pt x="1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121"/>
            <p:cNvSpPr/>
            <p:nvPr/>
          </p:nvSpPr>
          <p:spPr>
            <a:xfrm>
              <a:off x="4859125" y="1278475"/>
              <a:ext cx="46325" cy="111400"/>
            </a:xfrm>
            <a:custGeom>
              <a:rect b="b" l="l" r="r" t="t"/>
              <a:pathLst>
                <a:path extrusionOk="0" h="4456" w="1853">
                  <a:moveTo>
                    <a:pt x="1" y="1"/>
                  </a:moveTo>
                  <a:lnTo>
                    <a:pt x="1" y="4455"/>
                  </a:lnTo>
                  <a:lnTo>
                    <a:pt x="1852" y="4455"/>
                  </a:lnTo>
                  <a:lnTo>
                    <a:pt x="1852" y="3819"/>
                  </a:lnTo>
                  <a:lnTo>
                    <a:pt x="701" y="3819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121"/>
            <p:cNvSpPr/>
            <p:nvPr/>
          </p:nvSpPr>
          <p:spPr>
            <a:xfrm>
              <a:off x="4920975" y="1278475"/>
              <a:ext cx="46350" cy="111400"/>
            </a:xfrm>
            <a:custGeom>
              <a:rect b="b" l="l" r="r" t="t"/>
              <a:pathLst>
                <a:path extrusionOk="0" h="4456" w="1854">
                  <a:moveTo>
                    <a:pt x="1" y="1"/>
                  </a:moveTo>
                  <a:lnTo>
                    <a:pt x="2" y="4455"/>
                  </a:lnTo>
                  <a:lnTo>
                    <a:pt x="1854" y="4455"/>
                  </a:lnTo>
                  <a:lnTo>
                    <a:pt x="1854" y="3819"/>
                  </a:lnTo>
                  <a:lnTo>
                    <a:pt x="702" y="3819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121"/>
            <p:cNvSpPr/>
            <p:nvPr/>
          </p:nvSpPr>
          <p:spPr>
            <a:xfrm>
              <a:off x="4967275" y="1278475"/>
              <a:ext cx="61775" cy="111400"/>
            </a:xfrm>
            <a:custGeom>
              <a:rect b="b" l="l" r="r" t="t"/>
              <a:pathLst>
                <a:path extrusionOk="0" h="4456" w="2471">
                  <a:moveTo>
                    <a:pt x="1" y="1"/>
                  </a:moveTo>
                  <a:lnTo>
                    <a:pt x="886" y="2978"/>
                  </a:lnTo>
                  <a:lnTo>
                    <a:pt x="886" y="4455"/>
                  </a:lnTo>
                  <a:lnTo>
                    <a:pt x="1586" y="4455"/>
                  </a:lnTo>
                  <a:lnTo>
                    <a:pt x="1586" y="2978"/>
                  </a:lnTo>
                  <a:lnTo>
                    <a:pt x="2471" y="1"/>
                  </a:lnTo>
                  <a:lnTo>
                    <a:pt x="1803" y="1"/>
                  </a:lnTo>
                  <a:lnTo>
                    <a:pt x="1268" y="2031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121"/>
            <p:cNvSpPr/>
            <p:nvPr/>
          </p:nvSpPr>
          <p:spPr>
            <a:xfrm>
              <a:off x="5040025" y="1278500"/>
              <a:ext cx="84800" cy="111400"/>
            </a:xfrm>
            <a:custGeom>
              <a:rect b="b" l="l" r="r" t="t"/>
              <a:pathLst>
                <a:path extrusionOk="0" h="4456" w="3392">
                  <a:moveTo>
                    <a:pt x="0" y="1"/>
                  </a:moveTo>
                  <a:lnTo>
                    <a:pt x="496" y="4456"/>
                  </a:lnTo>
                  <a:lnTo>
                    <a:pt x="1457" y="4456"/>
                  </a:lnTo>
                  <a:lnTo>
                    <a:pt x="1712" y="2081"/>
                  </a:lnTo>
                  <a:lnTo>
                    <a:pt x="1967" y="4454"/>
                  </a:lnTo>
                  <a:lnTo>
                    <a:pt x="2896" y="4454"/>
                  </a:lnTo>
                  <a:lnTo>
                    <a:pt x="3392" y="1"/>
                  </a:lnTo>
                  <a:lnTo>
                    <a:pt x="2781" y="1"/>
                  </a:lnTo>
                  <a:lnTo>
                    <a:pt x="2418" y="3538"/>
                  </a:lnTo>
                  <a:lnTo>
                    <a:pt x="2068" y="1"/>
                  </a:lnTo>
                  <a:lnTo>
                    <a:pt x="1393" y="1"/>
                  </a:lnTo>
                  <a:lnTo>
                    <a:pt x="1056" y="3513"/>
                  </a:lnTo>
                  <a:lnTo>
                    <a:pt x="6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121"/>
            <p:cNvSpPr/>
            <p:nvPr/>
          </p:nvSpPr>
          <p:spPr>
            <a:xfrm>
              <a:off x="5140050" y="1277200"/>
              <a:ext cx="53175" cy="113950"/>
            </a:xfrm>
            <a:custGeom>
              <a:rect b="b" l="l" r="r" t="t"/>
              <a:pathLst>
                <a:path extrusionOk="0" h="4558" w="2127">
                  <a:moveTo>
                    <a:pt x="1064" y="638"/>
                  </a:moveTo>
                  <a:cubicBezTo>
                    <a:pt x="1287" y="638"/>
                    <a:pt x="1427" y="758"/>
                    <a:pt x="1427" y="1076"/>
                  </a:cubicBezTo>
                  <a:lnTo>
                    <a:pt x="1427" y="3482"/>
                  </a:lnTo>
                  <a:cubicBezTo>
                    <a:pt x="1427" y="3801"/>
                    <a:pt x="1287" y="3921"/>
                    <a:pt x="1064" y="3921"/>
                  </a:cubicBezTo>
                  <a:cubicBezTo>
                    <a:pt x="841" y="3921"/>
                    <a:pt x="701" y="3801"/>
                    <a:pt x="701" y="3482"/>
                  </a:cubicBezTo>
                  <a:lnTo>
                    <a:pt x="701" y="1076"/>
                  </a:lnTo>
                  <a:cubicBezTo>
                    <a:pt x="701" y="758"/>
                    <a:pt x="841" y="638"/>
                    <a:pt x="1064" y="638"/>
                  </a:cubicBezTo>
                  <a:close/>
                  <a:moveTo>
                    <a:pt x="1064" y="0"/>
                  </a:moveTo>
                  <a:cubicBezTo>
                    <a:pt x="376" y="0"/>
                    <a:pt x="1" y="408"/>
                    <a:pt x="1" y="1120"/>
                  </a:cubicBezTo>
                  <a:lnTo>
                    <a:pt x="1" y="3438"/>
                  </a:lnTo>
                  <a:cubicBezTo>
                    <a:pt x="1" y="4150"/>
                    <a:pt x="376" y="4558"/>
                    <a:pt x="1064" y="4558"/>
                  </a:cubicBezTo>
                  <a:cubicBezTo>
                    <a:pt x="1751" y="4558"/>
                    <a:pt x="2127" y="4150"/>
                    <a:pt x="2127" y="3438"/>
                  </a:cubicBezTo>
                  <a:lnTo>
                    <a:pt x="2127" y="1120"/>
                  </a:lnTo>
                  <a:cubicBezTo>
                    <a:pt x="2127" y="408"/>
                    <a:pt x="1751" y="0"/>
                    <a:pt x="1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121"/>
            <p:cNvSpPr/>
            <p:nvPr/>
          </p:nvSpPr>
          <p:spPr>
            <a:xfrm>
              <a:off x="5211025" y="1277200"/>
              <a:ext cx="53150" cy="113950"/>
            </a:xfrm>
            <a:custGeom>
              <a:rect b="b" l="l" r="r" t="t"/>
              <a:pathLst>
                <a:path extrusionOk="0" h="4558" w="2126">
                  <a:moveTo>
                    <a:pt x="1064" y="638"/>
                  </a:moveTo>
                  <a:cubicBezTo>
                    <a:pt x="1286" y="638"/>
                    <a:pt x="1426" y="758"/>
                    <a:pt x="1426" y="1076"/>
                  </a:cubicBezTo>
                  <a:lnTo>
                    <a:pt x="1426" y="3482"/>
                  </a:lnTo>
                  <a:cubicBezTo>
                    <a:pt x="1426" y="3801"/>
                    <a:pt x="1286" y="3921"/>
                    <a:pt x="1064" y="3921"/>
                  </a:cubicBezTo>
                  <a:cubicBezTo>
                    <a:pt x="840" y="3921"/>
                    <a:pt x="700" y="3801"/>
                    <a:pt x="700" y="3482"/>
                  </a:cubicBezTo>
                  <a:lnTo>
                    <a:pt x="700" y="1076"/>
                  </a:lnTo>
                  <a:cubicBezTo>
                    <a:pt x="700" y="758"/>
                    <a:pt x="840" y="638"/>
                    <a:pt x="1064" y="638"/>
                  </a:cubicBezTo>
                  <a:close/>
                  <a:moveTo>
                    <a:pt x="1064" y="0"/>
                  </a:moveTo>
                  <a:cubicBezTo>
                    <a:pt x="376" y="0"/>
                    <a:pt x="1" y="408"/>
                    <a:pt x="1" y="1120"/>
                  </a:cubicBezTo>
                  <a:lnTo>
                    <a:pt x="1" y="3438"/>
                  </a:lnTo>
                  <a:cubicBezTo>
                    <a:pt x="1" y="4150"/>
                    <a:pt x="376" y="4558"/>
                    <a:pt x="1064" y="4558"/>
                  </a:cubicBezTo>
                  <a:cubicBezTo>
                    <a:pt x="1750" y="4558"/>
                    <a:pt x="2126" y="4150"/>
                    <a:pt x="2126" y="3438"/>
                  </a:cubicBezTo>
                  <a:lnTo>
                    <a:pt x="2126" y="1120"/>
                  </a:lnTo>
                  <a:cubicBezTo>
                    <a:pt x="2126" y="408"/>
                    <a:pt x="1750" y="0"/>
                    <a:pt x="1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121"/>
            <p:cNvSpPr/>
            <p:nvPr/>
          </p:nvSpPr>
          <p:spPr>
            <a:xfrm>
              <a:off x="5283425" y="1278475"/>
              <a:ext cx="53800" cy="111400"/>
            </a:xfrm>
            <a:custGeom>
              <a:rect b="b" l="l" r="r" t="t"/>
              <a:pathLst>
                <a:path extrusionOk="0" h="4456" w="2152">
                  <a:moveTo>
                    <a:pt x="1095" y="637"/>
                  </a:moveTo>
                  <a:cubicBezTo>
                    <a:pt x="1317" y="637"/>
                    <a:pt x="1451" y="752"/>
                    <a:pt x="1451" y="1069"/>
                  </a:cubicBezTo>
                  <a:lnTo>
                    <a:pt x="1451" y="3387"/>
                  </a:lnTo>
                  <a:cubicBezTo>
                    <a:pt x="1451" y="3705"/>
                    <a:pt x="1317" y="3819"/>
                    <a:pt x="1095" y="3819"/>
                  </a:cubicBezTo>
                  <a:lnTo>
                    <a:pt x="700" y="3819"/>
                  </a:lnTo>
                  <a:lnTo>
                    <a:pt x="700" y="637"/>
                  </a:lnTo>
                  <a:close/>
                  <a:moveTo>
                    <a:pt x="0" y="1"/>
                  </a:moveTo>
                  <a:lnTo>
                    <a:pt x="0" y="4455"/>
                  </a:lnTo>
                  <a:lnTo>
                    <a:pt x="1108" y="4455"/>
                  </a:lnTo>
                  <a:cubicBezTo>
                    <a:pt x="1808" y="4455"/>
                    <a:pt x="2151" y="4067"/>
                    <a:pt x="2151" y="3355"/>
                  </a:cubicBezTo>
                  <a:lnTo>
                    <a:pt x="2151" y="1101"/>
                  </a:lnTo>
                  <a:cubicBezTo>
                    <a:pt x="2151" y="389"/>
                    <a:pt x="1808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121"/>
            <p:cNvSpPr/>
            <p:nvPr/>
          </p:nvSpPr>
          <p:spPr>
            <a:xfrm>
              <a:off x="4873141" y="1440431"/>
              <a:ext cx="40375" cy="52975"/>
            </a:xfrm>
            <a:custGeom>
              <a:rect b="b" l="l" r="r" t="t"/>
              <a:pathLst>
                <a:path extrusionOk="0" h="2119" w="1615">
                  <a:moveTo>
                    <a:pt x="0" y="1"/>
                  </a:moveTo>
                  <a:lnTo>
                    <a:pt x="236" y="2119"/>
                  </a:lnTo>
                  <a:lnTo>
                    <a:pt x="693" y="2119"/>
                  </a:lnTo>
                  <a:lnTo>
                    <a:pt x="814" y="990"/>
                  </a:lnTo>
                  <a:lnTo>
                    <a:pt x="936" y="2119"/>
                  </a:lnTo>
                  <a:lnTo>
                    <a:pt x="1377" y="2119"/>
                  </a:lnTo>
                  <a:lnTo>
                    <a:pt x="1614" y="1"/>
                  </a:lnTo>
                  <a:lnTo>
                    <a:pt x="1323" y="1"/>
                  </a:lnTo>
                  <a:lnTo>
                    <a:pt x="1151" y="1683"/>
                  </a:lnTo>
                  <a:lnTo>
                    <a:pt x="983" y="1"/>
                  </a:lnTo>
                  <a:lnTo>
                    <a:pt x="664" y="1"/>
                  </a:lnTo>
                  <a:lnTo>
                    <a:pt x="503" y="1672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121"/>
            <p:cNvSpPr/>
            <p:nvPr/>
          </p:nvSpPr>
          <p:spPr>
            <a:xfrm>
              <a:off x="4914341" y="1440431"/>
              <a:ext cx="29125" cy="52975"/>
            </a:xfrm>
            <a:custGeom>
              <a:rect b="b" l="l" r="r" t="t"/>
              <a:pathLst>
                <a:path extrusionOk="0" h="2119" w="1165">
                  <a:moveTo>
                    <a:pt x="565" y="375"/>
                  </a:moveTo>
                  <a:lnTo>
                    <a:pt x="725" y="1447"/>
                  </a:lnTo>
                  <a:lnTo>
                    <a:pt x="404" y="1447"/>
                  </a:lnTo>
                  <a:lnTo>
                    <a:pt x="565" y="375"/>
                  </a:lnTo>
                  <a:close/>
                  <a:moveTo>
                    <a:pt x="339" y="1"/>
                  </a:moveTo>
                  <a:lnTo>
                    <a:pt x="0" y="2119"/>
                  </a:lnTo>
                  <a:lnTo>
                    <a:pt x="306" y="2119"/>
                  </a:lnTo>
                  <a:lnTo>
                    <a:pt x="363" y="1735"/>
                  </a:lnTo>
                  <a:lnTo>
                    <a:pt x="772" y="1735"/>
                  </a:lnTo>
                  <a:lnTo>
                    <a:pt x="829" y="2119"/>
                  </a:lnTo>
                  <a:lnTo>
                    <a:pt x="1165" y="2119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121"/>
            <p:cNvSpPr/>
            <p:nvPr/>
          </p:nvSpPr>
          <p:spPr>
            <a:xfrm>
              <a:off x="4947316" y="1440431"/>
              <a:ext cx="22050" cy="52975"/>
            </a:xfrm>
            <a:custGeom>
              <a:rect b="b" l="l" r="r" t="t"/>
              <a:pathLst>
                <a:path extrusionOk="0" h="2119" w="882">
                  <a:moveTo>
                    <a:pt x="0" y="1"/>
                  </a:moveTo>
                  <a:lnTo>
                    <a:pt x="0" y="2119"/>
                  </a:lnTo>
                  <a:lnTo>
                    <a:pt x="881" y="2119"/>
                  </a:lnTo>
                  <a:lnTo>
                    <a:pt x="881" y="1816"/>
                  </a:lnTo>
                  <a:lnTo>
                    <a:pt x="333" y="1816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121"/>
            <p:cNvSpPr/>
            <p:nvPr/>
          </p:nvSpPr>
          <p:spPr>
            <a:xfrm>
              <a:off x="4972941" y="1440431"/>
              <a:ext cx="27575" cy="52975"/>
            </a:xfrm>
            <a:custGeom>
              <a:rect b="b" l="l" r="r" t="t"/>
              <a:pathLst>
                <a:path extrusionOk="0" h="2119" w="1103">
                  <a:moveTo>
                    <a:pt x="1" y="1"/>
                  </a:moveTo>
                  <a:lnTo>
                    <a:pt x="1" y="2119"/>
                  </a:lnTo>
                  <a:lnTo>
                    <a:pt x="334" y="2119"/>
                  </a:lnTo>
                  <a:lnTo>
                    <a:pt x="334" y="1468"/>
                  </a:lnTo>
                  <a:lnTo>
                    <a:pt x="437" y="1274"/>
                  </a:lnTo>
                  <a:lnTo>
                    <a:pt x="761" y="2119"/>
                  </a:lnTo>
                  <a:lnTo>
                    <a:pt x="1103" y="2119"/>
                  </a:lnTo>
                  <a:lnTo>
                    <a:pt x="639" y="944"/>
                  </a:lnTo>
                  <a:lnTo>
                    <a:pt x="1103" y="1"/>
                  </a:lnTo>
                  <a:lnTo>
                    <a:pt x="770" y="1"/>
                  </a:lnTo>
                  <a:lnTo>
                    <a:pt x="334" y="92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121"/>
            <p:cNvSpPr/>
            <p:nvPr/>
          </p:nvSpPr>
          <p:spPr>
            <a:xfrm>
              <a:off x="5015341" y="1439806"/>
              <a:ext cx="25300" cy="54200"/>
            </a:xfrm>
            <a:custGeom>
              <a:rect b="b" l="l" r="r" t="t"/>
              <a:pathLst>
                <a:path extrusionOk="0" h="2168" w="1012">
                  <a:moveTo>
                    <a:pt x="506" y="304"/>
                  </a:moveTo>
                  <a:cubicBezTo>
                    <a:pt x="612" y="304"/>
                    <a:pt x="678" y="362"/>
                    <a:pt x="678" y="513"/>
                  </a:cubicBezTo>
                  <a:lnTo>
                    <a:pt x="678" y="1657"/>
                  </a:lnTo>
                  <a:cubicBezTo>
                    <a:pt x="678" y="1808"/>
                    <a:pt x="612" y="1866"/>
                    <a:pt x="506" y="1866"/>
                  </a:cubicBezTo>
                  <a:cubicBezTo>
                    <a:pt x="400" y="1866"/>
                    <a:pt x="333" y="1808"/>
                    <a:pt x="333" y="1657"/>
                  </a:cubicBezTo>
                  <a:lnTo>
                    <a:pt x="333" y="513"/>
                  </a:lnTo>
                  <a:cubicBezTo>
                    <a:pt x="333" y="360"/>
                    <a:pt x="400" y="304"/>
                    <a:pt x="506" y="304"/>
                  </a:cubicBezTo>
                  <a:close/>
                  <a:moveTo>
                    <a:pt x="506" y="1"/>
                  </a:moveTo>
                  <a:cubicBezTo>
                    <a:pt x="179" y="1"/>
                    <a:pt x="1" y="195"/>
                    <a:pt x="1" y="533"/>
                  </a:cubicBezTo>
                  <a:lnTo>
                    <a:pt x="1" y="1635"/>
                  </a:lnTo>
                  <a:cubicBezTo>
                    <a:pt x="1" y="1974"/>
                    <a:pt x="179" y="2168"/>
                    <a:pt x="506" y="2168"/>
                  </a:cubicBezTo>
                  <a:cubicBezTo>
                    <a:pt x="833" y="2168"/>
                    <a:pt x="1011" y="1974"/>
                    <a:pt x="1011" y="1635"/>
                  </a:cubicBezTo>
                  <a:lnTo>
                    <a:pt x="1011" y="533"/>
                  </a:lnTo>
                  <a:cubicBezTo>
                    <a:pt x="1011" y="195"/>
                    <a:pt x="83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121"/>
            <p:cNvSpPr/>
            <p:nvPr/>
          </p:nvSpPr>
          <p:spPr>
            <a:xfrm>
              <a:off x="5045991" y="1440431"/>
              <a:ext cx="22050" cy="52975"/>
            </a:xfrm>
            <a:custGeom>
              <a:rect b="b" l="l" r="r" t="t"/>
              <a:pathLst>
                <a:path extrusionOk="0" h="2119" w="882">
                  <a:moveTo>
                    <a:pt x="1" y="1"/>
                  </a:moveTo>
                  <a:lnTo>
                    <a:pt x="1" y="2119"/>
                  </a:lnTo>
                  <a:lnTo>
                    <a:pt x="333" y="2119"/>
                  </a:lnTo>
                  <a:lnTo>
                    <a:pt x="333" y="1245"/>
                  </a:lnTo>
                  <a:lnTo>
                    <a:pt x="763" y="1245"/>
                  </a:lnTo>
                  <a:lnTo>
                    <a:pt x="763" y="942"/>
                  </a:lnTo>
                  <a:lnTo>
                    <a:pt x="333" y="942"/>
                  </a:lnTo>
                  <a:lnTo>
                    <a:pt x="333" y="304"/>
                  </a:lnTo>
                  <a:lnTo>
                    <a:pt x="882" y="30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121"/>
            <p:cNvSpPr/>
            <p:nvPr/>
          </p:nvSpPr>
          <p:spPr>
            <a:xfrm>
              <a:off x="5083741" y="1440431"/>
              <a:ext cx="22050" cy="52975"/>
            </a:xfrm>
            <a:custGeom>
              <a:rect b="b" l="l" r="r" t="t"/>
              <a:pathLst>
                <a:path extrusionOk="0" h="2119" w="882">
                  <a:moveTo>
                    <a:pt x="1" y="1"/>
                  </a:moveTo>
                  <a:lnTo>
                    <a:pt x="1" y="2119"/>
                  </a:lnTo>
                  <a:lnTo>
                    <a:pt x="334" y="2119"/>
                  </a:lnTo>
                  <a:lnTo>
                    <a:pt x="334" y="1245"/>
                  </a:lnTo>
                  <a:lnTo>
                    <a:pt x="764" y="1245"/>
                  </a:lnTo>
                  <a:lnTo>
                    <a:pt x="764" y="942"/>
                  </a:lnTo>
                  <a:lnTo>
                    <a:pt x="334" y="942"/>
                  </a:lnTo>
                  <a:lnTo>
                    <a:pt x="334" y="304"/>
                  </a:lnTo>
                  <a:lnTo>
                    <a:pt x="882" y="30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121"/>
            <p:cNvSpPr/>
            <p:nvPr/>
          </p:nvSpPr>
          <p:spPr>
            <a:xfrm>
              <a:off x="5106641" y="1440431"/>
              <a:ext cx="29125" cy="52975"/>
            </a:xfrm>
            <a:custGeom>
              <a:rect b="b" l="l" r="r" t="t"/>
              <a:pathLst>
                <a:path extrusionOk="0" h="2119" w="1165">
                  <a:moveTo>
                    <a:pt x="566" y="375"/>
                  </a:moveTo>
                  <a:lnTo>
                    <a:pt x="726" y="1447"/>
                  </a:lnTo>
                  <a:lnTo>
                    <a:pt x="405" y="1447"/>
                  </a:lnTo>
                  <a:lnTo>
                    <a:pt x="566" y="375"/>
                  </a:lnTo>
                  <a:close/>
                  <a:moveTo>
                    <a:pt x="339" y="1"/>
                  </a:moveTo>
                  <a:lnTo>
                    <a:pt x="0" y="2119"/>
                  </a:lnTo>
                  <a:lnTo>
                    <a:pt x="306" y="2119"/>
                  </a:lnTo>
                  <a:lnTo>
                    <a:pt x="363" y="1735"/>
                  </a:lnTo>
                  <a:lnTo>
                    <a:pt x="771" y="1735"/>
                  </a:lnTo>
                  <a:lnTo>
                    <a:pt x="829" y="2119"/>
                  </a:lnTo>
                  <a:lnTo>
                    <a:pt x="1164" y="2119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121"/>
            <p:cNvSpPr/>
            <p:nvPr/>
          </p:nvSpPr>
          <p:spPr>
            <a:xfrm>
              <a:off x="5139541" y="1440431"/>
              <a:ext cx="35000" cy="52975"/>
            </a:xfrm>
            <a:custGeom>
              <a:rect b="b" l="l" r="r" t="t"/>
              <a:pathLst>
                <a:path extrusionOk="0" h="2119" w="1400">
                  <a:moveTo>
                    <a:pt x="1" y="1"/>
                  </a:moveTo>
                  <a:lnTo>
                    <a:pt x="1" y="2119"/>
                  </a:lnTo>
                  <a:lnTo>
                    <a:pt x="291" y="2119"/>
                  </a:lnTo>
                  <a:lnTo>
                    <a:pt x="291" y="621"/>
                  </a:lnTo>
                  <a:lnTo>
                    <a:pt x="539" y="2119"/>
                  </a:lnTo>
                  <a:lnTo>
                    <a:pt x="855" y="2119"/>
                  </a:lnTo>
                  <a:lnTo>
                    <a:pt x="1084" y="600"/>
                  </a:lnTo>
                  <a:lnTo>
                    <a:pt x="1084" y="2119"/>
                  </a:lnTo>
                  <a:lnTo>
                    <a:pt x="1400" y="2119"/>
                  </a:lnTo>
                  <a:lnTo>
                    <a:pt x="1400" y="1"/>
                  </a:lnTo>
                  <a:lnTo>
                    <a:pt x="937" y="1"/>
                  </a:lnTo>
                  <a:lnTo>
                    <a:pt x="709" y="1504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121"/>
            <p:cNvSpPr/>
            <p:nvPr/>
          </p:nvSpPr>
          <p:spPr>
            <a:xfrm>
              <a:off x="5180566" y="1440431"/>
              <a:ext cx="22725" cy="52975"/>
            </a:xfrm>
            <a:custGeom>
              <a:rect b="b" l="l" r="r" t="t"/>
              <a:pathLst>
                <a:path extrusionOk="0" h="2119" w="909">
                  <a:moveTo>
                    <a:pt x="0" y="1"/>
                  </a:moveTo>
                  <a:lnTo>
                    <a:pt x="0" y="2119"/>
                  </a:lnTo>
                  <a:lnTo>
                    <a:pt x="908" y="2119"/>
                  </a:lnTo>
                  <a:lnTo>
                    <a:pt x="908" y="1816"/>
                  </a:lnTo>
                  <a:lnTo>
                    <a:pt x="334" y="1816"/>
                  </a:lnTo>
                  <a:lnTo>
                    <a:pt x="334" y="1196"/>
                  </a:lnTo>
                  <a:lnTo>
                    <a:pt x="791" y="1196"/>
                  </a:lnTo>
                  <a:lnTo>
                    <a:pt x="791" y="893"/>
                  </a:lnTo>
                  <a:lnTo>
                    <a:pt x="334" y="893"/>
                  </a:lnTo>
                  <a:lnTo>
                    <a:pt x="334" y="304"/>
                  </a:lnTo>
                  <a:lnTo>
                    <a:pt x="908" y="304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121"/>
            <p:cNvSpPr/>
            <p:nvPr/>
          </p:nvSpPr>
          <p:spPr>
            <a:xfrm>
              <a:off x="4721375" y="1269400"/>
              <a:ext cx="55225" cy="111400"/>
            </a:xfrm>
            <a:custGeom>
              <a:rect b="b" l="l" r="r" t="t"/>
              <a:pathLst>
                <a:path extrusionOk="0" h="4456" w="2209">
                  <a:moveTo>
                    <a:pt x="1" y="0"/>
                  </a:moveTo>
                  <a:lnTo>
                    <a:pt x="1" y="4455"/>
                  </a:lnTo>
                  <a:lnTo>
                    <a:pt x="701" y="4455"/>
                  </a:lnTo>
                  <a:lnTo>
                    <a:pt x="701" y="2545"/>
                  </a:lnTo>
                  <a:lnTo>
                    <a:pt x="1496" y="2545"/>
                  </a:lnTo>
                  <a:lnTo>
                    <a:pt x="1496" y="4455"/>
                  </a:lnTo>
                  <a:lnTo>
                    <a:pt x="2209" y="4455"/>
                  </a:lnTo>
                  <a:lnTo>
                    <a:pt x="2209" y="0"/>
                  </a:lnTo>
                  <a:lnTo>
                    <a:pt x="1496" y="0"/>
                  </a:lnTo>
                  <a:lnTo>
                    <a:pt x="1496" y="1909"/>
                  </a:lnTo>
                  <a:lnTo>
                    <a:pt x="701" y="1909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121"/>
            <p:cNvSpPr/>
            <p:nvPr/>
          </p:nvSpPr>
          <p:spPr>
            <a:xfrm>
              <a:off x="4795825" y="1268125"/>
              <a:ext cx="53175" cy="113925"/>
            </a:xfrm>
            <a:custGeom>
              <a:rect b="b" l="l" r="r" t="t"/>
              <a:pathLst>
                <a:path extrusionOk="0" h="4557" w="2127">
                  <a:moveTo>
                    <a:pt x="1063" y="636"/>
                  </a:moveTo>
                  <a:cubicBezTo>
                    <a:pt x="1286" y="636"/>
                    <a:pt x="1426" y="757"/>
                    <a:pt x="1426" y="1076"/>
                  </a:cubicBezTo>
                  <a:lnTo>
                    <a:pt x="1426" y="3482"/>
                  </a:lnTo>
                  <a:cubicBezTo>
                    <a:pt x="1426" y="3800"/>
                    <a:pt x="1286" y="3921"/>
                    <a:pt x="1063" y="3921"/>
                  </a:cubicBezTo>
                  <a:cubicBezTo>
                    <a:pt x="840" y="3921"/>
                    <a:pt x="700" y="3800"/>
                    <a:pt x="700" y="3482"/>
                  </a:cubicBezTo>
                  <a:lnTo>
                    <a:pt x="700" y="1076"/>
                  </a:lnTo>
                  <a:cubicBezTo>
                    <a:pt x="700" y="757"/>
                    <a:pt x="840" y="636"/>
                    <a:pt x="1063" y="636"/>
                  </a:cubicBezTo>
                  <a:close/>
                  <a:moveTo>
                    <a:pt x="1063" y="0"/>
                  </a:moveTo>
                  <a:cubicBezTo>
                    <a:pt x="376" y="0"/>
                    <a:pt x="0" y="408"/>
                    <a:pt x="0" y="1120"/>
                  </a:cubicBezTo>
                  <a:lnTo>
                    <a:pt x="0" y="3436"/>
                  </a:lnTo>
                  <a:cubicBezTo>
                    <a:pt x="0" y="4150"/>
                    <a:pt x="376" y="4556"/>
                    <a:pt x="1063" y="4556"/>
                  </a:cubicBezTo>
                  <a:cubicBezTo>
                    <a:pt x="1751" y="4556"/>
                    <a:pt x="2126" y="4150"/>
                    <a:pt x="2126" y="3436"/>
                  </a:cubicBezTo>
                  <a:lnTo>
                    <a:pt x="2126" y="1120"/>
                  </a:lnTo>
                  <a:cubicBezTo>
                    <a:pt x="2126" y="408"/>
                    <a:pt x="1751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121"/>
            <p:cNvSpPr/>
            <p:nvPr/>
          </p:nvSpPr>
          <p:spPr>
            <a:xfrm>
              <a:off x="4868200" y="1269400"/>
              <a:ext cx="46350" cy="111400"/>
            </a:xfrm>
            <a:custGeom>
              <a:rect b="b" l="l" r="r" t="t"/>
              <a:pathLst>
                <a:path extrusionOk="0" h="4456" w="1854">
                  <a:moveTo>
                    <a:pt x="1" y="0"/>
                  </a:moveTo>
                  <a:lnTo>
                    <a:pt x="2" y="4455"/>
                  </a:lnTo>
                  <a:lnTo>
                    <a:pt x="1854" y="4455"/>
                  </a:lnTo>
                  <a:lnTo>
                    <a:pt x="1854" y="3818"/>
                  </a:lnTo>
                  <a:lnTo>
                    <a:pt x="701" y="381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121"/>
            <p:cNvSpPr/>
            <p:nvPr/>
          </p:nvSpPr>
          <p:spPr>
            <a:xfrm>
              <a:off x="4930100" y="1269400"/>
              <a:ext cx="46350" cy="111400"/>
            </a:xfrm>
            <a:custGeom>
              <a:rect b="b" l="l" r="r" t="t"/>
              <a:pathLst>
                <a:path extrusionOk="0" h="4456" w="1854">
                  <a:moveTo>
                    <a:pt x="0" y="0"/>
                  </a:moveTo>
                  <a:lnTo>
                    <a:pt x="1" y="4455"/>
                  </a:lnTo>
                  <a:lnTo>
                    <a:pt x="1853" y="4455"/>
                  </a:lnTo>
                  <a:lnTo>
                    <a:pt x="1853" y="3818"/>
                  </a:lnTo>
                  <a:lnTo>
                    <a:pt x="700" y="3818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121"/>
            <p:cNvSpPr/>
            <p:nvPr/>
          </p:nvSpPr>
          <p:spPr>
            <a:xfrm>
              <a:off x="4976400" y="1269400"/>
              <a:ext cx="61725" cy="111400"/>
            </a:xfrm>
            <a:custGeom>
              <a:rect b="b" l="l" r="r" t="t"/>
              <a:pathLst>
                <a:path extrusionOk="0" h="4456" w="2469">
                  <a:moveTo>
                    <a:pt x="0" y="0"/>
                  </a:moveTo>
                  <a:lnTo>
                    <a:pt x="884" y="2978"/>
                  </a:lnTo>
                  <a:lnTo>
                    <a:pt x="884" y="4455"/>
                  </a:lnTo>
                  <a:lnTo>
                    <a:pt x="1586" y="4455"/>
                  </a:lnTo>
                  <a:lnTo>
                    <a:pt x="1586" y="2978"/>
                  </a:lnTo>
                  <a:lnTo>
                    <a:pt x="2469" y="0"/>
                  </a:lnTo>
                  <a:lnTo>
                    <a:pt x="1801" y="0"/>
                  </a:lnTo>
                  <a:lnTo>
                    <a:pt x="1266" y="2030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121"/>
            <p:cNvSpPr/>
            <p:nvPr/>
          </p:nvSpPr>
          <p:spPr>
            <a:xfrm>
              <a:off x="5049100" y="1269400"/>
              <a:ext cx="84800" cy="111400"/>
            </a:xfrm>
            <a:custGeom>
              <a:rect b="b" l="l" r="r" t="t"/>
              <a:pathLst>
                <a:path extrusionOk="0" h="4456" w="3392">
                  <a:moveTo>
                    <a:pt x="0" y="0"/>
                  </a:moveTo>
                  <a:lnTo>
                    <a:pt x="496" y="4455"/>
                  </a:lnTo>
                  <a:lnTo>
                    <a:pt x="1458" y="4455"/>
                  </a:lnTo>
                  <a:lnTo>
                    <a:pt x="1712" y="2081"/>
                  </a:lnTo>
                  <a:lnTo>
                    <a:pt x="1967" y="4455"/>
                  </a:lnTo>
                  <a:lnTo>
                    <a:pt x="2896" y="4455"/>
                  </a:lnTo>
                  <a:lnTo>
                    <a:pt x="3392" y="0"/>
                  </a:lnTo>
                  <a:lnTo>
                    <a:pt x="2782" y="0"/>
                  </a:lnTo>
                  <a:lnTo>
                    <a:pt x="2419" y="3538"/>
                  </a:lnTo>
                  <a:lnTo>
                    <a:pt x="2068" y="0"/>
                  </a:lnTo>
                  <a:lnTo>
                    <a:pt x="1394" y="0"/>
                  </a:lnTo>
                  <a:lnTo>
                    <a:pt x="1056" y="3513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121"/>
            <p:cNvSpPr/>
            <p:nvPr/>
          </p:nvSpPr>
          <p:spPr>
            <a:xfrm>
              <a:off x="5149175" y="1268125"/>
              <a:ext cx="53150" cy="113925"/>
            </a:xfrm>
            <a:custGeom>
              <a:rect b="b" l="l" r="r" t="t"/>
              <a:pathLst>
                <a:path extrusionOk="0" h="4557" w="2126">
                  <a:moveTo>
                    <a:pt x="1062" y="636"/>
                  </a:moveTo>
                  <a:cubicBezTo>
                    <a:pt x="1285" y="636"/>
                    <a:pt x="1425" y="757"/>
                    <a:pt x="1425" y="1076"/>
                  </a:cubicBezTo>
                  <a:lnTo>
                    <a:pt x="1425" y="3482"/>
                  </a:lnTo>
                  <a:cubicBezTo>
                    <a:pt x="1425" y="3800"/>
                    <a:pt x="1285" y="3921"/>
                    <a:pt x="1062" y="3921"/>
                  </a:cubicBezTo>
                  <a:cubicBezTo>
                    <a:pt x="840" y="3921"/>
                    <a:pt x="700" y="3800"/>
                    <a:pt x="700" y="3482"/>
                  </a:cubicBezTo>
                  <a:lnTo>
                    <a:pt x="700" y="1076"/>
                  </a:lnTo>
                  <a:cubicBezTo>
                    <a:pt x="700" y="757"/>
                    <a:pt x="840" y="636"/>
                    <a:pt x="1062" y="636"/>
                  </a:cubicBezTo>
                  <a:close/>
                  <a:moveTo>
                    <a:pt x="1062" y="0"/>
                  </a:moveTo>
                  <a:cubicBezTo>
                    <a:pt x="376" y="0"/>
                    <a:pt x="0" y="408"/>
                    <a:pt x="0" y="1120"/>
                  </a:cubicBezTo>
                  <a:lnTo>
                    <a:pt x="0" y="3436"/>
                  </a:lnTo>
                  <a:cubicBezTo>
                    <a:pt x="0" y="4150"/>
                    <a:pt x="376" y="4556"/>
                    <a:pt x="1062" y="4556"/>
                  </a:cubicBezTo>
                  <a:cubicBezTo>
                    <a:pt x="1749" y="4556"/>
                    <a:pt x="2125" y="4150"/>
                    <a:pt x="2125" y="3436"/>
                  </a:cubicBezTo>
                  <a:lnTo>
                    <a:pt x="2125" y="1120"/>
                  </a:lnTo>
                  <a:cubicBezTo>
                    <a:pt x="2125" y="408"/>
                    <a:pt x="1749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121"/>
            <p:cNvSpPr/>
            <p:nvPr/>
          </p:nvSpPr>
          <p:spPr>
            <a:xfrm>
              <a:off x="5220100" y="1268125"/>
              <a:ext cx="53175" cy="113925"/>
            </a:xfrm>
            <a:custGeom>
              <a:rect b="b" l="l" r="r" t="t"/>
              <a:pathLst>
                <a:path extrusionOk="0" h="4557" w="2127">
                  <a:moveTo>
                    <a:pt x="1064" y="636"/>
                  </a:moveTo>
                  <a:cubicBezTo>
                    <a:pt x="1287" y="636"/>
                    <a:pt x="1427" y="757"/>
                    <a:pt x="1427" y="1076"/>
                  </a:cubicBezTo>
                  <a:lnTo>
                    <a:pt x="1427" y="3482"/>
                  </a:lnTo>
                  <a:cubicBezTo>
                    <a:pt x="1427" y="3800"/>
                    <a:pt x="1287" y="3921"/>
                    <a:pt x="1064" y="3921"/>
                  </a:cubicBezTo>
                  <a:cubicBezTo>
                    <a:pt x="841" y="3921"/>
                    <a:pt x="701" y="3800"/>
                    <a:pt x="701" y="3482"/>
                  </a:cubicBezTo>
                  <a:lnTo>
                    <a:pt x="701" y="1076"/>
                  </a:lnTo>
                  <a:cubicBezTo>
                    <a:pt x="701" y="757"/>
                    <a:pt x="841" y="636"/>
                    <a:pt x="1064" y="636"/>
                  </a:cubicBezTo>
                  <a:close/>
                  <a:moveTo>
                    <a:pt x="1064" y="0"/>
                  </a:moveTo>
                  <a:cubicBezTo>
                    <a:pt x="376" y="0"/>
                    <a:pt x="1" y="408"/>
                    <a:pt x="1" y="1120"/>
                  </a:cubicBezTo>
                  <a:lnTo>
                    <a:pt x="1" y="3436"/>
                  </a:lnTo>
                  <a:cubicBezTo>
                    <a:pt x="1" y="4150"/>
                    <a:pt x="376" y="4556"/>
                    <a:pt x="1064" y="4556"/>
                  </a:cubicBezTo>
                  <a:cubicBezTo>
                    <a:pt x="1751" y="4556"/>
                    <a:pt x="2127" y="4150"/>
                    <a:pt x="2127" y="3436"/>
                  </a:cubicBezTo>
                  <a:lnTo>
                    <a:pt x="2127" y="1120"/>
                  </a:lnTo>
                  <a:cubicBezTo>
                    <a:pt x="2127" y="408"/>
                    <a:pt x="1751" y="0"/>
                    <a:pt x="1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121"/>
            <p:cNvSpPr/>
            <p:nvPr/>
          </p:nvSpPr>
          <p:spPr>
            <a:xfrm>
              <a:off x="5292500" y="1269400"/>
              <a:ext cx="53800" cy="111400"/>
            </a:xfrm>
            <a:custGeom>
              <a:rect b="b" l="l" r="r" t="t"/>
              <a:pathLst>
                <a:path extrusionOk="0" h="4456" w="2152">
                  <a:moveTo>
                    <a:pt x="1095" y="637"/>
                  </a:moveTo>
                  <a:cubicBezTo>
                    <a:pt x="1317" y="637"/>
                    <a:pt x="1451" y="751"/>
                    <a:pt x="1451" y="1069"/>
                  </a:cubicBezTo>
                  <a:lnTo>
                    <a:pt x="1451" y="3385"/>
                  </a:lnTo>
                  <a:cubicBezTo>
                    <a:pt x="1451" y="3704"/>
                    <a:pt x="1318" y="3818"/>
                    <a:pt x="1095" y="3818"/>
                  </a:cubicBezTo>
                  <a:lnTo>
                    <a:pt x="700" y="3818"/>
                  </a:lnTo>
                  <a:lnTo>
                    <a:pt x="700" y="637"/>
                  </a:lnTo>
                  <a:close/>
                  <a:moveTo>
                    <a:pt x="0" y="0"/>
                  </a:moveTo>
                  <a:lnTo>
                    <a:pt x="0" y="4455"/>
                  </a:lnTo>
                  <a:lnTo>
                    <a:pt x="1108" y="4455"/>
                  </a:lnTo>
                  <a:cubicBezTo>
                    <a:pt x="1808" y="4455"/>
                    <a:pt x="2151" y="4067"/>
                    <a:pt x="2151" y="3354"/>
                  </a:cubicBezTo>
                  <a:lnTo>
                    <a:pt x="2151" y="1101"/>
                  </a:lnTo>
                  <a:cubicBezTo>
                    <a:pt x="2151" y="389"/>
                    <a:pt x="1808" y="0"/>
                    <a:pt x="1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121"/>
            <p:cNvSpPr/>
            <p:nvPr/>
          </p:nvSpPr>
          <p:spPr>
            <a:xfrm>
              <a:off x="4869375" y="1436625"/>
              <a:ext cx="40350" cy="53000"/>
            </a:xfrm>
            <a:custGeom>
              <a:rect b="b" l="l" r="r" t="t"/>
              <a:pathLst>
                <a:path extrusionOk="0" h="2120" w="1614">
                  <a:moveTo>
                    <a:pt x="0" y="1"/>
                  </a:moveTo>
                  <a:lnTo>
                    <a:pt x="236" y="2120"/>
                  </a:lnTo>
                  <a:lnTo>
                    <a:pt x="693" y="2120"/>
                  </a:lnTo>
                  <a:lnTo>
                    <a:pt x="814" y="991"/>
                  </a:lnTo>
                  <a:lnTo>
                    <a:pt x="935" y="2120"/>
                  </a:lnTo>
                  <a:lnTo>
                    <a:pt x="1378" y="2120"/>
                  </a:lnTo>
                  <a:lnTo>
                    <a:pt x="1613" y="1"/>
                  </a:lnTo>
                  <a:lnTo>
                    <a:pt x="1323" y="1"/>
                  </a:lnTo>
                  <a:lnTo>
                    <a:pt x="1150" y="1684"/>
                  </a:lnTo>
                  <a:lnTo>
                    <a:pt x="984" y="1"/>
                  </a:lnTo>
                  <a:lnTo>
                    <a:pt x="663" y="1"/>
                  </a:lnTo>
                  <a:lnTo>
                    <a:pt x="502" y="1671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121"/>
            <p:cNvSpPr/>
            <p:nvPr/>
          </p:nvSpPr>
          <p:spPr>
            <a:xfrm>
              <a:off x="4910575" y="1436625"/>
              <a:ext cx="29100" cy="53000"/>
            </a:xfrm>
            <a:custGeom>
              <a:rect b="b" l="l" r="r" t="t"/>
              <a:pathLst>
                <a:path extrusionOk="0" h="2120" w="1164">
                  <a:moveTo>
                    <a:pt x="565" y="376"/>
                  </a:moveTo>
                  <a:lnTo>
                    <a:pt x="725" y="1447"/>
                  </a:lnTo>
                  <a:lnTo>
                    <a:pt x="406" y="1447"/>
                  </a:lnTo>
                  <a:lnTo>
                    <a:pt x="565" y="376"/>
                  </a:lnTo>
                  <a:close/>
                  <a:moveTo>
                    <a:pt x="338" y="1"/>
                  </a:moveTo>
                  <a:lnTo>
                    <a:pt x="0" y="2120"/>
                  </a:lnTo>
                  <a:lnTo>
                    <a:pt x="305" y="2120"/>
                  </a:lnTo>
                  <a:lnTo>
                    <a:pt x="362" y="1735"/>
                  </a:lnTo>
                  <a:lnTo>
                    <a:pt x="771" y="1735"/>
                  </a:lnTo>
                  <a:lnTo>
                    <a:pt x="828" y="2120"/>
                  </a:lnTo>
                  <a:lnTo>
                    <a:pt x="1164" y="2120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121"/>
            <p:cNvSpPr/>
            <p:nvPr/>
          </p:nvSpPr>
          <p:spPr>
            <a:xfrm>
              <a:off x="4943525" y="1436625"/>
              <a:ext cx="22050" cy="53000"/>
            </a:xfrm>
            <a:custGeom>
              <a:rect b="b" l="l" r="r" t="t"/>
              <a:pathLst>
                <a:path extrusionOk="0" h="2120" w="882">
                  <a:moveTo>
                    <a:pt x="0" y="1"/>
                  </a:moveTo>
                  <a:lnTo>
                    <a:pt x="0" y="2120"/>
                  </a:lnTo>
                  <a:lnTo>
                    <a:pt x="881" y="2120"/>
                  </a:lnTo>
                  <a:lnTo>
                    <a:pt x="881" y="1817"/>
                  </a:lnTo>
                  <a:lnTo>
                    <a:pt x="334" y="181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121"/>
            <p:cNvSpPr/>
            <p:nvPr/>
          </p:nvSpPr>
          <p:spPr>
            <a:xfrm>
              <a:off x="4969200" y="1436625"/>
              <a:ext cx="27550" cy="53000"/>
            </a:xfrm>
            <a:custGeom>
              <a:rect b="b" l="l" r="r" t="t"/>
              <a:pathLst>
                <a:path extrusionOk="0" h="2120" w="1102">
                  <a:moveTo>
                    <a:pt x="0" y="1"/>
                  </a:moveTo>
                  <a:lnTo>
                    <a:pt x="0" y="2120"/>
                  </a:lnTo>
                  <a:lnTo>
                    <a:pt x="334" y="2120"/>
                  </a:lnTo>
                  <a:lnTo>
                    <a:pt x="334" y="1469"/>
                  </a:lnTo>
                  <a:lnTo>
                    <a:pt x="436" y="1275"/>
                  </a:lnTo>
                  <a:lnTo>
                    <a:pt x="760" y="2120"/>
                  </a:lnTo>
                  <a:lnTo>
                    <a:pt x="1102" y="2120"/>
                  </a:lnTo>
                  <a:lnTo>
                    <a:pt x="639" y="945"/>
                  </a:lnTo>
                  <a:lnTo>
                    <a:pt x="1102" y="1"/>
                  </a:lnTo>
                  <a:lnTo>
                    <a:pt x="769" y="1"/>
                  </a:lnTo>
                  <a:lnTo>
                    <a:pt x="334" y="92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121"/>
            <p:cNvSpPr/>
            <p:nvPr/>
          </p:nvSpPr>
          <p:spPr>
            <a:xfrm>
              <a:off x="5011550" y="1436025"/>
              <a:ext cx="25300" cy="54200"/>
            </a:xfrm>
            <a:custGeom>
              <a:rect b="b" l="l" r="r" t="t"/>
              <a:pathLst>
                <a:path extrusionOk="0" h="2168" w="1012">
                  <a:moveTo>
                    <a:pt x="506" y="303"/>
                  </a:moveTo>
                  <a:cubicBezTo>
                    <a:pt x="612" y="303"/>
                    <a:pt x="679" y="360"/>
                    <a:pt x="679" y="512"/>
                  </a:cubicBezTo>
                  <a:lnTo>
                    <a:pt x="679" y="1656"/>
                  </a:lnTo>
                  <a:cubicBezTo>
                    <a:pt x="679" y="1807"/>
                    <a:pt x="612" y="1865"/>
                    <a:pt x="506" y="1865"/>
                  </a:cubicBezTo>
                  <a:cubicBezTo>
                    <a:pt x="400" y="1865"/>
                    <a:pt x="334" y="1807"/>
                    <a:pt x="334" y="1656"/>
                  </a:cubicBezTo>
                  <a:lnTo>
                    <a:pt x="334" y="512"/>
                  </a:lnTo>
                  <a:cubicBezTo>
                    <a:pt x="334" y="360"/>
                    <a:pt x="400" y="303"/>
                    <a:pt x="506" y="303"/>
                  </a:cubicBezTo>
                  <a:close/>
                  <a:moveTo>
                    <a:pt x="506" y="1"/>
                  </a:moveTo>
                  <a:cubicBezTo>
                    <a:pt x="180" y="1"/>
                    <a:pt x="1" y="194"/>
                    <a:pt x="1" y="533"/>
                  </a:cubicBezTo>
                  <a:lnTo>
                    <a:pt x="1" y="1635"/>
                  </a:lnTo>
                  <a:cubicBezTo>
                    <a:pt x="1" y="1974"/>
                    <a:pt x="180" y="2168"/>
                    <a:pt x="506" y="2168"/>
                  </a:cubicBezTo>
                  <a:cubicBezTo>
                    <a:pt x="833" y="2168"/>
                    <a:pt x="1012" y="1974"/>
                    <a:pt x="1012" y="1635"/>
                  </a:cubicBezTo>
                  <a:lnTo>
                    <a:pt x="1012" y="533"/>
                  </a:lnTo>
                  <a:cubicBezTo>
                    <a:pt x="1012" y="194"/>
                    <a:pt x="834" y="1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121"/>
            <p:cNvSpPr/>
            <p:nvPr/>
          </p:nvSpPr>
          <p:spPr>
            <a:xfrm>
              <a:off x="5042200" y="1436625"/>
              <a:ext cx="22050" cy="53000"/>
            </a:xfrm>
            <a:custGeom>
              <a:rect b="b" l="l" r="r" t="t"/>
              <a:pathLst>
                <a:path extrusionOk="0" h="2120" w="882">
                  <a:moveTo>
                    <a:pt x="1" y="1"/>
                  </a:moveTo>
                  <a:lnTo>
                    <a:pt x="1" y="2120"/>
                  </a:lnTo>
                  <a:lnTo>
                    <a:pt x="334" y="2120"/>
                  </a:lnTo>
                  <a:lnTo>
                    <a:pt x="334" y="1245"/>
                  </a:lnTo>
                  <a:lnTo>
                    <a:pt x="764" y="1245"/>
                  </a:lnTo>
                  <a:lnTo>
                    <a:pt x="764" y="942"/>
                  </a:lnTo>
                  <a:lnTo>
                    <a:pt x="334" y="942"/>
                  </a:lnTo>
                  <a:lnTo>
                    <a:pt x="334" y="303"/>
                  </a:lnTo>
                  <a:lnTo>
                    <a:pt x="882" y="30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121"/>
            <p:cNvSpPr/>
            <p:nvPr/>
          </p:nvSpPr>
          <p:spPr>
            <a:xfrm>
              <a:off x="5080000" y="1436625"/>
              <a:ext cx="22050" cy="53000"/>
            </a:xfrm>
            <a:custGeom>
              <a:rect b="b" l="l" r="r" t="t"/>
              <a:pathLst>
                <a:path extrusionOk="0" h="2120" w="882">
                  <a:moveTo>
                    <a:pt x="0" y="1"/>
                  </a:moveTo>
                  <a:lnTo>
                    <a:pt x="0" y="2120"/>
                  </a:lnTo>
                  <a:lnTo>
                    <a:pt x="333" y="2120"/>
                  </a:lnTo>
                  <a:lnTo>
                    <a:pt x="333" y="1245"/>
                  </a:lnTo>
                  <a:lnTo>
                    <a:pt x="763" y="1245"/>
                  </a:lnTo>
                  <a:lnTo>
                    <a:pt x="763" y="942"/>
                  </a:lnTo>
                  <a:lnTo>
                    <a:pt x="333" y="942"/>
                  </a:lnTo>
                  <a:lnTo>
                    <a:pt x="333" y="303"/>
                  </a:lnTo>
                  <a:lnTo>
                    <a:pt x="881" y="30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121"/>
            <p:cNvSpPr/>
            <p:nvPr/>
          </p:nvSpPr>
          <p:spPr>
            <a:xfrm>
              <a:off x="5102875" y="1436625"/>
              <a:ext cx="29125" cy="53000"/>
            </a:xfrm>
            <a:custGeom>
              <a:rect b="b" l="l" r="r" t="t"/>
              <a:pathLst>
                <a:path extrusionOk="0" h="2120" w="1165">
                  <a:moveTo>
                    <a:pt x="565" y="376"/>
                  </a:moveTo>
                  <a:lnTo>
                    <a:pt x="725" y="1447"/>
                  </a:lnTo>
                  <a:lnTo>
                    <a:pt x="404" y="1447"/>
                  </a:lnTo>
                  <a:lnTo>
                    <a:pt x="565" y="376"/>
                  </a:lnTo>
                  <a:close/>
                  <a:moveTo>
                    <a:pt x="339" y="1"/>
                  </a:moveTo>
                  <a:lnTo>
                    <a:pt x="0" y="2120"/>
                  </a:lnTo>
                  <a:lnTo>
                    <a:pt x="305" y="2120"/>
                  </a:lnTo>
                  <a:lnTo>
                    <a:pt x="362" y="1735"/>
                  </a:lnTo>
                  <a:lnTo>
                    <a:pt x="771" y="1735"/>
                  </a:lnTo>
                  <a:lnTo>
                    <a:pt x="828" y="2120"/>
                  </a:lnTo>
                  <a:lnTo>
                    <a:pt x="1165" y="2120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121"/>
            <p:cNvSpPr/>
            <p:nvPr/>
          </p:nvSpPr>
          <p:spPr>
            <a:xfrm>
              <a:off x="5135775" y="1436625"/>
              <a:ext cx="34975" cy="53000"/>
            </a:xfrm>
            <a:custGeom>
              <a:rect b="b" l="l" r="r" t="t"/>
              <a:pathLst>
                <a:path extrusionOk="0" h="2120" w="1399">
                  <a:moveTo>
                    <a:pt x="0" y="1"/>
                  </a:moveTo>
                  <a:lnTo>
                    <a:pt x="0" y="2120"/>
                  </a:lnTo>
                  <a:lnTo>
                    <a:pt x="290" y="2120"/>
                  </a:lnTo>
                  <a:lnTo>
                    <a:pt x="290" y="622"/>
                  </a:lnTo>
                  <a:lnTo>
                    <a:pt x="540" y="2120"/>
                  </a:lnTo>
                  <a:lnTo>
                    <a:pt x="855" y="2120"/>
                  </a:lnTo>
                  <a:lnTo>
                    <a:pt x="1085" y="600"/>
                  </a:lnTo>
                  <a:lnTo>
                    <a:pt x="1085" y="2120"/>
                  </a:lnTo>
                  <a:lnTo>
                    <a:pt x="1399" y="2120"/>
                  </a:lnTo>
                  <a:lnTo>
                    <a:pt x="1399" y="1"/>
                  </a:lnTo>
                  <a:lnTo>
                    <a:pt x="936" y="1"/>
                  </a:lnTo>
                  <a:lnTo>
                    <a:pt x="708" y="150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121"/>
            <p:cNvSpPr/>
            <p:nvPr/>
          </p:nvSpPr>
          <p:spPr>
            <a:xfrm>
              <a:off x="5176800" y="1436625"/>
              <a:ext cx="22700" cy="53000"/>
            </a:xfrm>
            <a:custGeom>
              <a:rect b="b" l="l" r="r" t="t"/>
              <a:pathLst>
                <a:path extrusionOk="0" h="2120" w="908">
                  <a:moveTo>
                    <a:pt x="0" y="1"/>
                  </a:moveTo>
                  <a:lnTo>
                    <a:pt x="0" y="2120"/>
                  </a:lnTo>
                  <a:lnTo>
                    <a:pt x="907" y="2120"/>
                  </a:lnTo>
                  <a:lnTo>
                    <a:pt x="907" y="1817"/>
                  </a:lnTo>
                  <a:lnTo>
                    <a:pt x="333" y="1817"/>
                  </a:lnTo>
                  <a:lnTo>
                    <a:pt x="333" y="1197"/>
                  </a:lnTo>
                  <a:lnTo>
                    <a:pt x="790" y="1197"/>
                  </a:lnTo>
                  <a:lnTo>
                    <a:pt x="790" y="894"/>
                  </a:lnTo>
                  <a:lnTo>
                    <a:pt x="333" y="894"/>
                  </a:lnTo>
                  <a:lnTo>
                    <a:pt x="333" y="303"/>
                  </a:lnTo>
                  <a:lnTo>
                    <a:pt x="907" y="303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9" name="Google Shape;6459;p121"/>
          <p:cNvSpPr/>
          <p:nvPr/>
        </p:nvSpPr>
        <p:spPr>
          <a:xfrm rot="353421">
            <a:off x="199246" y="4347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0" name="Google Shape;6460;p121"/>
          <p:cNvSpPr/>
          <p:nvPr/>
        </p:nvSpPr>
        <p:spPr>
          <a:xfrm rot="353421">
            <a:off x="532621" y="4347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1" name="Google Shape;6461;p121"/>
          <p:cNvSpPr/>
          <p:nvPr/>
        </p:nvSpPr>
        <p:spPr>
          <a:xfrm rot="353421">
            <a:off x="865996" y="4347907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2" name="Google Shape;6462;p121"/>
          <p:cNvSpPr/>
          <p:nvPr/>
        </p:nvSpPr>
        <p:spPr>
          <a:xfrm rot="353421">
            <a:off x="7461271" y="7333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3" name="Google Shape;6463;p121"/>
          <p:cNvSpPr/>
          <p:nvPr/>
        </p:nvSpPr>
        <p:spPr>
          <a:xfrm rot="353421">
            <a:off x="7794646" y="7333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4" name="Google Shape;6464;p121"/>
          <p:cNvSpPr/>
          <p:nvPr/>
        </p:nvSpPr>
        <p:spPr>
          <a:xfrm rot="353421">
            <a:off x="8128021" y="7333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5" name="Google Shape;6465;p121"/>
          <p:cNvSpPr txBox="1"/>
          <p:nvPr>
            <p:ph idx="1" type="subTitle"/>
          </p:nvPr>
        </p:nvSpPr>
        <p:spPr>
          <a:xfrm>
            <a:off x="341650" y="447250"/>
            <a:ext cx="41838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572" name="Shape 6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3" name="Google Shape;657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9" name="Shape 6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0" name="Google Shape;6470;p122"/>
          <p:cNvSpPr txBox="1"/>
          <p:nvPr>
            <p:ph type="title"/>
          </p:nvPr>
        </p:nvSpPr>
        <p:spPr>
          <a:xfrm>
            <a:off x="811975" y="1015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Hollywood ?</a:t>
            </a:r>
            <a:endParaRPr/>
          </a:p>
        </p:txBody>
      </p:sp>
      <p:sp>
        <p:nvSpPr>
          <p:cNvPr id="6471" name="Google Shape;6471;p122"/>
          <p:cNvSpPr txBox="1"/>
          <p:nvPr>
            <p:ph idx="1" type="subTitle"/>
          </p:nvPr>
        </p:nvSpPr>
        <p:spPr>
          <a:xfrm>
            <a:off x="811975" y="1742300"/>
            <a:ext cx="36741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Hollywood is the </a:t>
            </a:r>
            <a:r>
              <a:rPr b="0" lang="en" sz="16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American</a:t>
            </a:r>
            <a:r>
              <a:rPr lang="en" sz="1000">
                <a:solidFill>
                  <a:schemeClr val="accent2"/>
                </a:solidFill>
              </a:rPr>
              <a:t> film industry.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It's known for producing</a:t>
            </a:r>
            <a:r>
              <a:rPr lang="en" sz="22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 </a:t>
            </a:r>
            <a:r>
              <a:rPr b="0" lang="en" sz="16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big-budget</a:t>
            </a:r>
            <a:r>
              <a:rPr lang="en" sz="22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 </a:t>
            </a:r>
            <a:r>
              <a:rPr lang="en" sz="1000">
                <a:solidFill>
                  <a:schemeClr val="accent2"/>
                </a:solidFill>
              </a:rPr>
              <a:t>blockbuster films, often featuring high-profile</a:t>
            </a:r>
            <a:r>
              <a:rPr b="0" lang="en" sz="22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 </a:t>
            </a:r>
            <a:r>
              <a:rPr b="0" lang="en" sz="16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stars</a:t>
            </a:r>
            <a:r>
              <a:rPr lang="en" sz="1000">
                <a:solidFill>
                  <a:schemeClr val="accent2"/>
                </a:solidFill>
              </a:rPr>
              <a:t>. 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Hollywood focuses on its</a:t>
            </a:r>
            <a:r>
              <a:rPr b="0" lang="en" sz="16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 cinematic</a:t>
            </a:r>
            <a:r>
              <a:rPr lang="en" sz="1000">
                <a:solidFill>
                  <a:schemeClr val="accent2"/>
                </a:solidFill>
              </a:rPr>
              <a:t> filmmaking techniques. 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6472" name="Google Shape;6472;p122"/>
          <p:cNvSpPr txBox="1"/>
          <p:nvPr>
            <p:ph type="title"/>
          </p:nvPr>
        </p:nvSpPr>
        <p:spPr>
          <a:xfrm>
            <a:off x="4621975" y="10594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Bollywood ?</a:t>
            </a:r>
            <a:endParaRPr/>
          </a:p>
        </p:txBody>
      </p:sp>
      <p:sp>
        <p:nvSpPr>
          <p:cNvPr id="6473" name="Google Shape;6473;p122"/>
          <p:cNvSpPr txBox="1"/>
          <p:nvPr>
            <p:ph idx="1" type="subTitle"/>
          </p:nvPr>
        </p:nvSpPr>
        <p:spPr>
          <a:xfrm>
            <a:off x="4621975" y="1785800"/>
            <a:ext cx="44601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Bollywood is the</a:t>
            </a:r>
            <a:r>
              <a:rPr b="0" lang="en"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 Indian</a:t>
            </a:r>
            <a:r>
              <a:rPr lang="en">
                <a:solidFill>
                  <a:schemeClr val="accent2"/>
                </a:solidFill>
              </a:rPr>
              <a:t> film industry.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It's famous for its</a:t>
            </a:r>
            <a:r>
              <a:rPr b="0" lang="en"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 musical</a:t>
            </a:r>
            <a:r>
              <a:rPr lang="en">
                <a:solidFill>
                  <a:schemeClr val="accent2"/>
                </a:solidFill>
              </a:rPr>
              <a:t> numbers,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emotional</a:t>
            </a:r>
            <a:r>
              <a:rPr lang="en">
                <a:solidFill>
                  <a:schemeClr val="accent2"/>
                </a:solidFill>
              </a:rPr>
              <a:t> plots, and star-driven films.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These films explore</a:t>
            </a:r>
            <a:r>
              <a:rPr b="0" lang="en" sz="18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 family-oriented</a:t>
            </a:r>
            <a:r>
              <a:rPr lang="en">
                <a:solidFill>
                  <a:schemeClr val="accent2"/>
                </a:solidFill>
              </a:rPr>
              <a:t> relationships.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7" name="Shape 6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8" name="Google Shape;6478;p123"/>
          <p:cNvSpPr txBox="1"/>
          <p:nvPr>
            <p:ph type="title"/>
          </p:nvPr>
        </p:nvSpPr>
        <p:spPr>
          <a:xfrm>
            <a:off x="641650" y="991372"/>
            <a:ext cx="3492600" cy="5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Kaggle</a:t>
            </a:r>
            <a:endParaRPr sz="3000"/>
          </a:p>
        </p:txBody>
      </p:sp>
      <p:sp>
        <p:nvSpPr>
          <p:cNvPr id="6479" name="Google Shape;6479;p123"/>
          <p:cNvSpPr txBox="1"/>
          <p:nvPr>
            <p:ph idx="1" type="subTitle"/>
          </p:nvPr>
        </p:nvSpPr>
        <p:spPr>
          <a:xfrm>
            <a:off x="641650" y="1495078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our data come from</a:t>
            </a:r>
            <a:endParaRPr/>
          </a:p>
        </p:txBody>
      </p:sp>
      <p:sp>
        <p:nvSpPr>
          <p:cNvPr id="6480" name="Google Shape;6480;p123"/>
          <p:cNvSpPr/>
          <p:nvPr/>
        </p:nvSpPr>
        <p:spPr>
          <a:xfrm rot="-10446579">
            <a:off x="2617546" y="7755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1" name="Google Shape;6481;p123"/>
          <p:cNvSpPr/>
          <p:nvPr/>
        </p:nvSpPr>
        <p:spPr>
          <a:xfrm rot="-10446579">
            <a:off x="2284171" y="7755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2" name="Google Shape;6482;p123"/>
          <p:cNvSpPr/>
          <p:nvPr/>
        </p:nvSpPr>
        <p:spPr>
          <a:xfrm rot="-10446579">
            <a:off x="1950796" y="77559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3" name="Google Shape;6483;p123"/>
          <p:cNvSpPr txBox="1"/>
          <p:nvPr>
            <p:ph type="title"/>
          </p:nvPr>
        </p:nvSpPr>
        <p:spPr>
          <a:xfrm>
            <a:off x="641650" y="3474009"/>
            <a:ext cx="3492600" cy="5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Avg. rating from IMDB</a:t>
            </a:r>
            <a:endParaRPr sz="2500"/>
          </a:p>
        </p:txBody>
      </p:sp>
      <p:sp>
        <p:nvSpPr>
          <p:cNvPr id="6484" name="Google Shape;6484;p123"/>
          <p:cNvSpPr txBox="1"/>
          <p:nvPr>
            <p:ph idx="1" type="subTitle"/>
          </p:nvPr>
        </p:nvSpPr>
        <p:spPr>
          <a:xfrm>
            <a:off x="641650" y="4053916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comparing metric</a:t>
            </a:r>
            <a:endParaRPr/>
          </a:p>
        </p:txBody>
      </p:sp>
      <p:sp>
        <p:nvSpPr>
          <p:cNvPr id="6485" name="Google Shape;6485;p123"/>
          <p:cNvSpPr/>
          <p:nvPr/>
        </p:nvSpPr>
        <p:spPr>
          <a:xfrm rot="-10446579">
            <a:off x="2617546" y="3258233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6" name="Google Shape;6486;p123"/>
          <p:cNvSpPr/>
          <p:nvPr/>
        </p:nvSpPr>
        <p:spPr>
          <a:xfrm rot="-10446579">
            <a:off x="2284171" y="3258233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7" name="Google Shape;6487;p123"/>
          <p:cNvSpPr/>
          <p:nvPr/>
        </p:nvSpPr>
        <p:spPr>
          <a:xfrm rot="-10446579">
            <a:off x="1950796" y="3258233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8" name="Google Shape;6488;p123"/>
          <p:cNvSpPr txBox="1"/>
          <p:nvPr>
            <p:ph type="title"/>
          </p:nvPr>
        </p:nvSpPr>
        <p:spPr>
          <a:xfrm>
            <a:off x="5103725" y="3626397"/>
            <a:ext cx="3492600" cy="5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Genre</a:t>
            </a:r>
            <a:endParaRPr sz="3000"/>
          </a:p>
        </p:txBody>
      </p:sp>
      <p:sp>
        <p:nvSpPr>
          <p:cNvPr id="6489" name="Google Shape;6489;p123"/>
          <p:cNvSpPr txBox="1"/>
          <p:nvPr>
            <p:ph idx="1" type="subTitle"/>
          </p:nvPr>
        </p:nvSpPr>
        <p:spPr>
          <a:xfrm>
            <a:off x="5103725" y="4130103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categorize</a:t>
            </a:r>
            <a:endParaRPr/>
          </a:p>
        </p:txBody>
      </p:sp>
      <p:sp>
        <p:nvSpPr>
          <p:cNvPr id="6490" name="Google Shape;6490;p123"/>
          <p:cNvSpPr/>
          <p:nvPr/>
        </p:nvSpPr>
        <p:spPr>
          <a:xfrm rot="-10446579">
            <a:off x="7079621" y="341062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1" name="Google Shape;6491;p123"/>
          <p:cNvSpPr/>
          <p:nvPr/>
        </p:nvSpPr>
        <p:spPr>
          <a:xfrm rot="-10446579">
            <a:off x="6746246" y="341062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2" name="Google Shape;6492;p123"/>
          <p:cNvSpPr/>
          <p:nvPr/>
        </p:nvSpPr>
        <p:spPr>
          <a:xfrm rot="-10446579">
            <a:off x="6412871" y="3410620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3" name="Google Shape;6493;p123"/>
          <p:cNvSpPr txBox="1"/>
          <p:nvPr>
            <p:ph type="title"/>
          </p:nvPr>
        </p:nvSpPr>
        <p:spPr>
          <a:xfrm>
            <a:off x="2825700" y="2096122"/>
            <a:ext cx="3492600" cy="5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 sample t-test</a:t>
            </a:r>
            <a:endParaRPr sz="2600"/>
          </a:p>
        </p:txBody>
      </p:sp>
      <p:sp>
        <p:nvSpPr>
          <p:cNvPr id="6494" name="Google Shape;6494;p123"/>
          <p:cNvSpPr txBox="1"/>
          <p:nvPr>
            <p:ph idx="1" type="subTitle"/>
          </p:nvPr>
        </p:nvSpPr>
        <p:spPr>
          <a:xfrm>
            <a:off x="2825700" y="2828428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analyzing method do we use</a:t>
            </a:r>
            <a:endParaRPr/>
          </a:p>
        </p:txBody>
      </p:sp>
      <p:sp>
        <p:nvSpPr>
          <p:cNvPr id="6495" name="Google Shape;6495;p123"/>
          <p:cNvSpPr/>
          <p:nvPr/>
        </p:nvSpPr>
        <p:spPr>
          <a:xfrm rot="-10446579">
            <a:off x="4801596" y="18803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6" name="Google Shape;6496;p123"/>
          <p:cNvSpPr/>
          <p:nvPr/>
        </p:nvSpPr>
        <p:spPr>
          <a:xfrm rot="-10446579">
            <a:off x="4468221" y="18803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7" name="Google Shape;6497;p123"/>
          <p:cNvSpPr/>
          <p:nvPr/>
        </p:nvSpPr>
        <p:spPr>
          <a:xfrm rot="-10446579">
            <a:off x="4134846" y="1880345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8" name="Google Shape;6498;p123"/>
          <p:cNvSpPr txBox="1"/>
          <p:nvPr>
            <p:ph type="title"/>
          </p:nvPr>
        </p:nvSpPr>
        <p:spPr>
          <a:xfrm>
            <a:off x="4770350" y="970659"/>
            <a:ext cx="3492600" cy="5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2012 - 2022</a:t>
            </a:r>
            <a:endParaRPr sz="3000"/>
          </a:p>
        </p:txBody>
      </p:sp>
      <p:sp>
        <p:nvSpPr>
          <p:cNvPr id="6499" name="Google Shape;6499;p123"/>
          <p:cNvSpPr txBox="1"/>
          <p:nvPr>
            <p:ph idx="1" type="subTitle"/>
          </p:nvPr>
        </p:nvSpPr>
        <p:spPr>
          <a:xfrm>
            <a:off x="4770350" y="1398166"/>
            <a:ext cx="34926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Years of our data</a:t>
            </a:r>
            <a:endParaRPr/>
          </a:p>
        </p:txBody>
      </p:sp>
      <p:sp>
        <p:nvSpPr>
          <p:cNvPr id="6500" name="Google Shape;6500;p123"/>
          <p:cNvSpPr/>
          <p:nvPr/>
        </p:nvSpPr>
        <p:spPr>
          <a:xfrm rot="-10446579">
            <a:off x="6746246" y="754883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1" name="Google Shape;6501;p123"/>
          <p:cNvSpPr/>
          <p:nvPr/>
        </p:nvSpPr>
        <p:spPr>
          <a:xfrm rot="-10446579">
            <a:off x="6412871" y="754883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2" name="Google Shape;6502;p123"/>
          <p:cNvSpPr/>
          <p:nvPr/>
        </p:nvSpPr>
        <p:spPr>
          <a:xfrm rot="-10446579">
            <a:off x="6079496" y="754883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3" name="Google Shape;6503;p123"/>
          <p:cNvSpPr txBox="1"/>
          <p:nvPr>
            <p:ph type="title"/>
          </p:nvPr>
        </p:nvSpPr>
        <p:spPr>
          <a:xfrm>
            <a:off x="3714150" y="2599813"/>
            <a:ext cx="1715700" cy="3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α=0.05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7" name="Shape 6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8" name="Google Shape;6508;p124"/>
          <p:cNvSpPr txBox="1"/>
          <p:nvPr>
            <p:ph idx="1" type="subTitle"/>
          </p:nvPr>
        </p:nvSpPr>
        <p:spPr>
          <a:xfrm>
            <a:off x="4929964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9" name="Google Shape;6509;p124"/>
          <p:cNvSpPr txBox="1"/>
          <p:nvPr>
            <p:ph idx="2" type="subTitle"/>
          </p:nvPr>
        </p:nvSpPr>
        <p:spPr>
          <a:xfrm>
            <a:off x="1659825" y="2848396"/>
            <a:ext cx="2554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0" name="Google Shape;6510;p124"/>
          <p:cNvSpPr txBox="1"/>
          <p:nvPr>
            <p:ph idx="3" type="subTitle"/>
          </p:nvPr>
        </p:nvSpPr>
        <p:spPr>
          <a:xfrm>
            <a:off x="1659825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1" name="Google Shape;6511;p124"/>
          <p:cNvSpPr txBox="1"/>
          <p:nvPr>
            <p:ph idx="4" type="subTitle"/>
          </p:nvPr>
        </p:nvSpPr>
        <p:spPr>
          <a:xfrm>
            <a:off x="4929966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2" name="Google Shape;6512;p124"/>
          <p:cNvSpPr txBox="1"/>
          <p:nvPr/>
        </p:nvSpPr>
        <p:spPr>
          <a:xfrm>
            <a:off x="679200" y="454075"/>
            <a:ext cx="77856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average rating for </a:t>
            </a:r>
            <a:r>
              <a:rPr lang="en">
                <a:solidFill>
                  <a:schemeClr val="accent5"/>
                </a:solidFill>
                <a:latin typeface="Gloock"/>
                <a:ea typeface="Gloock"/>
                <a:cs typeface="Gloock"/>
                <a:sym typeface="Gloock"/>
              </a:rPr>
              <a:t>Bollywood</a:t>
            </a: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in </a:t>
            </a:r>
            <a:r>
              <a:rPr lang="en" sz="2400">
                <a:solidFill>
                  <a:schemeClr val="accent5"/>
                </a:solidFill>
                <a:latin typeface="Gloock"/>
                <a:ea typeface="Gloock"/>
                <a:cs typeface="Gloock"/>
                <a:sym typeface="Gloock"/>
              </a:rPr>
              <a:t>Drama</a:t>
            </a: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and </a:t>
            </a:r>
            <a:r>
              <a:rPr lang="en" sz="2400">
                <a:solidFill>
                  <a:schemeClr val="accent5"/>
                </a:solidFill>
                <a:latin typeface="Gloock"/>
                <a:ea typeface="Gloock"/>
                <a:cs typeface="Gloock"/>
                <a:sym typeface="Gloock"/>
              </a:rPr>
              <a:t>Crime</a:t>
            </a: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is significantly higher.</a:t>
            </a:r>
            <a:endParaRPr>
              <a:solidFill>
                <a:schemeClr val="accent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6513" name="Google Shape;651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00" y="1410825"/>
            <a:ext cx="3576625" cy="30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4" name="Google Shape;651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07425"/>
            <a:ext cx="3576625" cy="3066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8" name="Shape 6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9" name="Google Shape;6519;p1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520" name="Google Shape;6520;p125"/>
          <p:cNvSpPr/>
          <p:nvPr/>
        </p:nvSpPr>
        <p:spPr>
          <a:xfrm rot="-10446579">
            <a:off x="1214721" y="6139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1" name="Google Shape;6521;p125"/>
          <p:cNvSpPr/>
          <p:nvPr/>
        </p:nvSpPr>
        <p:spPr>
          <a:xfrm rot="-10446579">
            <a:off x="881346" y="6139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2" name="Google Shape;6522;p125"/>
          <p:cNvSpPr/>
          <p:nvPr/>
        </p:nvSpPr>
        <p:spPr>
          <a:xfrm rot="-10446579">
            <a:off x="547971" y="613971"/>
            <a:ext cx="207544" cy="205673"/>
          </a:xfrm>
          <a:custGeom>
            <a:rect b="b" l="l" r="r" t="t"/>
            <a:pathLst>
              <a:path extrusionOk="0" h="5167" w="5214">
                <a:moveTo>
                  <a:pt x="2607" y="0"/>
                </a:moveTo>
                <a:lnTo>
                  <a:pt x="1932" y="1717"/>
                </a:lnTo>
                <a:lnTo>
                  <a:pt x="0" y="1907"/>
                </a:lnTo>
                <a:lnTo>
                  <a:pt x="1451" y="3171"/>
                </a:lnTo>
                <a:lnTo>
                  <a:pt x="915" y="5167"/>
                </a:lnTo>
                <a:lnTo>
                  <a:pt x="2607" y="4043"/>
                </a:lnTo>
                <a:lnTo>
                  <a:pt x="4299" y="5167"/>
                </a:lnTo>
                <a:lnTo>
                  <a:pt x="3762" y="3171"/>
                </a:lnTo>
                <a:lnTo>
                  <a:pt x="5213" y="1907"/>
                </a:lnTo>
                <a:lnTo>
                  <a:pt x="3282" y="1717"/>
                </a:lnTo>
                <a:lnTo>
                  <a:pt x="26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523" name="Google Shape;6523;p125"/>
          <p:cNvGraphicFramePr/>
          <p:nvPr/>
        </p:nvGraphicFramePr>
        <p:xfrm>
          <a:off x="726875" y="16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{F5017833-6371-406D-B9B1-BEF49A76D9E2}</a:tableStyleId>
              </a:tblPr>
              <a:tblGrid>
                <a:gridCol w="1822150"/>
                <a:gridCol w="917050"/>
                <a:gridCol w="1047725"/>
              </a:tblGrid>
              <a:tr h="44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4EBDA"/>
                          </a:solidFill>
                          <a:latin typeface="Gloock"/>
                          <a:ea typeface="Gloock"/>
                          <a:cs typeface="Gloock"/>
                          <a:sym typeface="Gloock"/>
                        </a:rPr>
                        <a:t>Objective</a:t>
                      </a:r>
                      <a:endParaRPr sz="1200">
                        <a:solidFill>
                          <a:srgbClr val="F4EBDA"/>
                        </a:solidFill>
                        <a:latin typeface="Gloock"/>
                        <a:ea typeface="Gloock"/>
                        <a:cs typeface="Gloock"/>
                        <a:sym typeface="Gloock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52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4EBDA"/>
                          </a:solidFill>
                          <a:latin typeface="Gloock"/>
                          <a:ea typeface="Gloock"/>
                          <a:cs typeface="Gloock"/>
                          <a:sym typeface="Gloock"/>
                        </a:rPr>
                        <a:t>Hollywood</a:t>
                      </a:r>
                      <a:endParaRPr sz="1200">
                        <a:solidFill>
                          <a:srgbClr val="F4EBDA"/>
                        </a:solidFill>
                        <a:latin typeface="Gloock"/>
                        <a:ea typeface="Gloock"/>
                        <a:cs typeface="Gloock"/>
                        <a:sym typeface="Gloock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1C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4EBDA"/>
                          </a:solidFill>
                          <a:latin typeface="Gloock"/>
                          <a:ea typeface="Gloock"/>
                          <a:cs typeface="Gloock"/>
                          <a:sym typeface="Gloock"/>
                        </a:rPr>
                        <a:t>Bollywood</a:t>
                      </a:r>
                      <a:endParaRPr sz="1200">
                        <a:solidFill>
                          <a:srgbClr val="F4EBDA"/>
                        </a:solidFill>
                        <a:latin typeface="Gloock"/>
                        <a:ea typeface="Gloock"/>
                        <a:cs typeface="Gloock"/>
                        <a:sym typeface="Gloock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1C0E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4EBDA"/>
                          </a:solidFill>
                          <a:latin typeface="Gloock"/>
                          <a:ea typeface="Gloock"/>
                          <a:cs typeface="Gloock"/>
                          <a:sym typeface="Gloock"/>
                        </a:rPr>
                        <a:t>Drama</a:t>
                      </a:r>
                      <a:endParaRPr sz="1200">
                        <a:solidFill>
                          <a:srgbClr val="F4EBDA"/>
                        </a:solidFill>
                        <a:latin typeface="Gloock"/>
                        <a:ea typeface="Gloock"/>
                        <a:cs typeface="Gloock"/>
                        <a:sym typeface="Gloock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BDA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4EBDA"/>
                          </a:solidFill>
                          <a:latin typeface="Gloock"/>
                          <a:ea typeface="Gloock"/>
                          <a:cs typeface="Gloock"/>
                          <a:sym typeface="Gloock"/>
                        </a:rPr>
                        <a:t>Romance</a:t>
                      </a:r>
                      <a:endParaRPr sz="1200">
                        <a:solidFill>
                          <a:srgbClr val="F4EBDA"/>
                        </a:solidFill>
                        <a:latin typeface="Gloock"/>
                        <a:ea typeface="Gloock"/>
                        <a:cs typeface="Gloock"/>
                        <a:sym typeface="Gloock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B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BDA"/>
                    </a:solidFill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4EBDA"/>
                          </a:solidFill>
                          <a:latin typeface="Gloock"/>
                          <a:ea typeface="Gloock"/>
                          <a:cs typeface="Gloock"/>
                          <a:sym typeface="Gloock"/>
                        </a:rPr>
                        <a:t>Comedy</a:t>
                      </a:r>
                      <a:endParaRPr sz="1200">
                        <a:solidFill>
                          <a:srgbClr val="F4EBDA"/>
                        </a:solidFill>
                        <a:latin typeface="Gloock"/>
                        <a:ea typeface="Gloock"/>
                        <a:cs typeface="Gloock"/>
                        <a:sym typeface="Gloock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4EBDA"/>
                          </a:solidFill>
                          <a:latin typeface="Gloock"/>
                          <a:ea typeface="Gloock"/>
                          <a:cs typeface="Gloock"/>
                          <a:sym typeface="Gloock"/>
                        </a:rPr>
                        <a:t>Action</a:t>
                      </a:r>
                      <a:endParaRPr sz="1200">
                        <a:solidFill>
                          <a:srgbClr val="F4EBDA"/>
                        </a:solidFill>
                        <a:latin typeface="Gloock"/>
                        <a:ea typeface="Gloock"/>
                        <a:cs typeface="Gloock"/>
                        <a:sym typeface="Gloock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4EBDA"/>
                          </a:solidFill>
                          <a:latin typeface="Gloock"/>
                          <a:ea typeface="Gloock"/>
                          <a:cs typeface="Gloock"/>
                          <a:sym typeface="Gloock"/>
                        </a:rPr>
                        <a:t>Crime</a:t>
                      </a:r>
                      <a:endParaRPr sz="1200">
                        <a:solidFill>
                          <a:srgbClr val="F4EBDA"/>
                        </a:solidFill>
                        <a:latin typeface="Gloock"/>
                        <a:ea typeface="Gloock"/>
                        <a:cs typeface="Gloock"/>
                        <a:sym typeface="Gloock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098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524" name="Google Shape;6524;p125"/>
          <p:cNvSpPr/>
          <p:nvPr/>
        </p:nvSpPr>
        <p:spPr>
          <a:xfrm>
            <a:off x="3860408" y="2176177"/>
            <a:ext cx="298717" cy="225882"/>
          </a:xfrm>
          <a:custGeom>
            <a:rect b="b" l="l" r="r" t="t"/>
            <a:pathLst>
              <a:path extrusionOk="0" h="16990" w="19588">
                <a:moveTo>
                  <a:pt x="3660" y="1137"/>
                </a:moveTo>
                <a:cubicBezTo>
                  <a:pt x="4575" y="1137"/>
                  <a:pt x="5402" y="1687"/>
                  <a:pt x="5752" y="2532"/>
                </a:cubicBezTo>
                <a:cubicBezTo>
                  <a:pt x="6102" y="3380"/>
                  <a:pt x="5909" y="4353"/>
                  <a:pt x="5260" y="5002"/>
                </a:cubicBezTo>
                <a:cubicBezTo>
                  <a:pt x="4828" y="5434"/>
                  <a:pt x="4249" y="5664"/>
                  <a:pt x="3660" y="5664"/>
                </a:cubicBezTo>
                <a:cubicBezTo>
                  <a:pt x="3368" y="5664"/>
                  <a:pt x="3073" y="5607"/>
                  <a:pt x="2793" y="5491"/>
                </a:cubicBezTo>
                <a:cubicBezTo>
                  <a:pt x="1948" y="5141"/>
                  <a:pt x="1395" y="4317"/>
                  <a:pt x="1395" y="3402"/>
                </a:cubicBezTo>
                <a:cubicBezTo>
                  <a:pt x="1395" y="2149"/>
                  <a:pt x="2410" y="1137"/>
                  <a:pt x="3660" y="1137"/>
                </a:cubicBezTo>
                <a:close/>
                <a:moveTo>
                  <a:pt x="10453" y="1137"/>
                </a:moveTo>
                <a:cubicBezTo>
                  <a:pt x="11043" y="1137"/>
                  <a:pt x="11622" y="1366"/>
                  <a:pt x="12054" y="1798"/>
                </a:cubicBezTo>
                <a:cubicBezTo>
                  <a:pt x="12703" y="2447"/>
                  <a:pt x="12896" y="3420"/>
                  <a:pt x="12546" y="4268"/>
                </a:cubicBezTo>
                <a:cubicBezTo>
                  <a:pt x="12196" y="5114"/>
                  <a:pt x="11368" y="5666"/>
                  <a:pt x="10453" y="5666"/>
                </a:cubicBezTo>
                <a:cubicBezTo>
                  <a:pt x="9203" y="5663"/>
                  <a:pt x="8189" y="4652"/>
                  <a:pt x="8189" y="3402"/>
                </a:cubicBezTo>
                <a:cubicBezTo>
                  <a:pt x="8189" y="2484"/>
                  <a:pt x="8741" y="1659"/>
                  <a:pt x="9587" y="1309"/>
                </a:cubicBezTo>
                <a:cubicBezTo>
                  <a:pt x="9867" y="1193"/>
                  <a:pt x="10161" y="1137"/>
                  <a:pt x="10453" y="1137"/>
                </a:cubicBezTo>
                <a:close/>
                <a:moveTo>
                  <a:pt x="14983" y="9063"/>
                </a:moveTo>
                <a:lnTo>
                  <a:pt x="14983" y="13592"/>
                </a:lnTo>
                <a:lnTo>
                  <a:pt x="13850" y="13592"/>
                </a:lnTo>
                <a:lnTo>
                  <a:pt x="13850" y="9063"/>
                </a:lnTo>
                <a:close/>
                <a:moveTo>
                  <a:pt x="18455" y="7276"/>
                </a:moveTo>
                <a:lnTo>
                  <a:pt x="18455" y="15377"/>
                </a:lnTo>
                <a:lnTo>
                  <a:pt x="16115" y="13849"/>
                </a:lnTo>
                <a:lnTo>
                  <a:pt x="16115" y="8803"/>
                </a:lnTo>
                <a:lnTo>
                  <a:pt x="18455" y="7276"/>
                </a:lnTo>
                <a:close/>
                <a:moveTo>
                  <a:pt x="12153" y="6799"/>
                </a:moveTo>
                <a:cubicBezTo>
                  <a:pt x="12464" y="6799"/>
                  <a:pt x="12718" y="7049"/>
                  <a:pt x="12718" y="7363"/>
                </a:cubicBezTo>
                <a:lnTo>
                  <a:pt x="12718" y="15289"/>
                </a:lnTo>
                <a:cubicBezTo>
                  <a:pt x="12718" y="15603"/>
                  <a:pt x="12464" y="15857"/>
                  <a:pt x="12153" y="15857"/>
                </a:cubicBezTo>
                <a:lnTo>
                  <a:pt x="1963" y="15857"/>
                </a:lnTo>
                <a:cubicBezTo>
                  <a:pt x="1649" y="15857"/>
                  <a:pt x="1395" y="15603"/>
                  <a:pt x="1395" y="15289"/>
                </a:cubicBezTo>
                <a:lnTo>
                  <a:pt x="1395" y="7363"/>
                </a:lnTo>
                <a:cubicBezTo>
                  <a:pt x="1395" y="7049"/>
                  <a:pt x="1649" y="6799"/>
                  <a:pt x="1963" y="6799"/>
                </a:cubicBezTo>
                <a:close/>
                <a:moveTo>
                  <a:pt x="3656" y="0"/>
                </a:moveTo>
                <a:cubicBezTo>
                  <a:pt x="3623" y="0"/>
                  <a:pt x="3590" y="1"/>
                  <a:pt x="3557" y="2"/>
                </a:cubicBezTo>
                <a:cubicBezTo>
                  <a:pt x="2198" y="44"/>
                  <a:pt x="997" y="889"/>
                  <a:pt x="498" y="2155"/>
                </a:cubicBezTo>
                <a:cubicBezTo>
                  <a:pt x="0" y="3417"/>
                  <a:pt x="305" y="4857"/>
                  <a:pt x="1271" y="5811"/>
                </a:cubicBezTo>
                <a:cubicBezTo>
                  <a:pt x="658" y="6086"/>
                  <a:pt x="263" y="6693"/>
                  <a:pt x="263" y="7363"/>
                </a:cubicBezTo>
                <a:lnTo>
                  <a:pt x="263" y="15289"/>
                </a:lnTo>
                <a:cubicBezTo>
                  <a:pt x="263" y="16228"/>
                  <a:pt x="1024" y="16986"/>
                  <a:pt x="1963" y="16989"/>
                </a:cubicBezTo>
                <a:lnTo>
                  <a:pt x="12153" y="16989"/>
                </a:lnTo>
                <a:cubicBezTo>
                  <a:pt x="13089" y="16986"/>
                  <a:pt x="13850" y="16228"/>
                  <a:pt x="13850" y="15289"/>
                </a:cubicBezTo>
                <a:lnTo>
                  <a:pt x="13850" y="14725"/>
                </a:lnTo>
                <a:lnTo>
                  <a:pt x="15381" y="14725"/>
                </a:lnTo>
                <a:lnTo>
                  <a:pt x="18712" y="16896"/>
                </a:lnTo>
                <a:cubicBezTo>
                  <a:pt x="18810" y="16959"/>
                  <a:pt x="18916" y="16988"/>
                  <a:pt x="19020" y="16988"/>
                </a:cubicBezTo>
                <a:cubicBezTo>
                  <a:pt x="19315" y="16988"/>
                  <a:pt x="19587" y="16754"/>
                  <a:pt x="19587" y="16422"/>
                </a:cubicBezTo>
                <a:lnTo>
                  <a:pt x="19587" y="6231"/>
                </a:lnTo>
                <a:cubicBezTo>
                  <a:pt x="19587" y="6023"/>
                  <a:pt x="19473" y="5832"/>
                  <a:pt x="19291" y="5733"/>
                </a:cubicBezTo>
                <a:cubicBezTo>
                  <a:pt x="19206" y="5687"/>
                  <a:pt x="19114" y="5664"/>
                  <a:pt x="19021" y="5664"/>
                </a:cubicBezTo>
                <a:cubicBezTo>
                  <a:pt x="18913" y="5664"/>
                  <a:pt x="18806" y="5695"/>
                  <a:pt x="18712" y="5757"/>
                </a:cubicBezTo>
                <a:lnTo>
                  <a:pt x="15381" y="7931"/>
                </a:lnTo>
                <a:lnTo>
                  <a:pt x="13850" y="7931"/>
                </a:lnTo>
                <a:lnTo>
                  <a:pt x="13850" y="7363"/>
                </a:lnTo>
                <a:cubicBezTo>
                  <a:pt x="13850" y="6693"/>
                  <a:pt x="13455" y="6086"/>
                  <a:pt x="12842" y="5811"/>
                </a:cubicBezTo>
                <a:cubicBezTo>
                  <a:pt x="13808" y="4857"/>
                  <a:pt x="14113" y="3417"/>
                  <a:pt x="13615" y="2155"/>
                </a:cubicBezTo>
                <a:cubicBezTo>
                  <a:pt x="13117" y="889"/>
                  <a:pt x="11915" y="44"/>
                  <a:pt x="10556" y="2"/>
                </a:cubicBezTo>
                <a:cubicBezTo>
                  <a:pt x="10523" y="1"/>
                  <a:pt x="10490" y="0"/>
                  <a:pt x="10457" y="0"/>
                </a:cubicBezTo>
                <a:cubicBezTo>
                  <a:pt x="9137" y="0"/>
                  <a:pt x="7933" y="763"/>
                  <a:pt x="7374" y="1967"/>
                </a:cubicBezTo>
                <a:cubicBezTo>
                  <a:pt x="6800" y="3199"/>
                  <a:pt x="7017" y="4652"/>
                  <a:pt x="7926" y="5666"/>
                </a:cubicBezTo>
                <a:lnTo>
                  <a:pt x="6190" y="5666"/>
                </a:lnTo>
                <a:cubicBezTo>
                  <a:pt x="7096" y="4652"/>
                  <a:pt x="7313" y="3199"/>
                  <a:pt x="6740" y="1967"/>
                </a:cubicBezTo>
                <a:cubicBezTo>
                  <a:pt x="6180" y="763"/>
                  <a:pt x="4976" y="0"/>
                  <a:pt x="36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525" name="Google Shape;6525;p125"/>
          <p:cNvSpPr/>
          <p:nvPr/>
        </p:nvSpPr>
        <p:spPr>
          <a:xfrm>
            <a:off x="3860408" y="2633377"/>
            <a:ext cx="298717" cy="225882"/>
          </a:xfrm>
          <a:custGeom>
            <a:rect b="b" l="l" r="r" t="t"/>
            <a:pathLst>
              <a:path extrusionOk="0" h="16990" w="19588">
                <a:moveTo>
                  <a:pt x="3660" y="1137"/>
                </a:moveTo>
                <a:cubicBezTo>
                  <a:pt x="4575" y="1137"/>
                  <a:pt x="5402" y="1687"/>
                  <a:pt x="5752" y="2532"/>
                </a:cubicBezTo>
                <a:cubicBezTo>
                  <a:pt x="6102" y="3380"/>
                  <a:pt x="5909" y="4353"/>
                  <a:pt x="5260" y="5002"/>
                </a:cubicBezTo>
                <a:cubicBezTo>
                  <a:pt x="4828" y="5434"/>
                  <a:pt x="4249" y="5664"/>
                  <a:pt x="3660" y="5664"/>
                </a:cubicBezTo>
                <a:cubicBezTo>
                  <a:pt x="3368" y="5664"/>
                  <a:pt x="3073" y="5607"/>
                  <a:pt x="2793" y="5491"/>
                </a:cubicBezTo>
                <a:cubicBezTo>
                  <a:pt x="1948" y="5141"/>
                  <a:pt x="1395" y="4317"/>
                  <a:pt x="1395" y="3402"/>
                </a:cubicBezTo>
                <a:cubicBezTo>
                  <a:pt x="1395" y="2149"/>
                  <a:pt x="2410" y="1137"/>
                  <a:pt x="3660" y="1137"/>
                </a:cubicBezTo>
                <a:close/>
                <a:moveTo>
                  <a:pt x="10453" y="1137"/>
                </a:moveTo>
                <a:cubicBezTo>
                  <a:pt x="11043" y="1137"/>
                  <a:pt x="11622" y="1366"/>
                  <a:pt x="12054" y="1798"/>
                </a:cubicBezTo>
                <a:cubicBezTo>
                  <a:pt x="12703" y="2447"/>
                  <a:pt x="12896" y="3420"/>
                  <a:pt x="12546" y="4268"/>
                </a:cubicBezTo>
                <a:cubicBezTo>
                  <a:pt x="12196" y="5114"/>
                  <a:pt x="11368" y="5666"/>
                  <a:pt x="10453" y="5666"/>
                </a:cubicBezTo>
                <a:cubicBezTo>
                  <a:pt x="9203" y="5663"/>
                  <a:pt x="8189" y="4652"/>
                  <a:pt x="8189" y="3402"/>
                </a:cubicBezTo>
                <a:cubicBezTo>
                  <a:pt x="8189" y="2484"/>
                  <a:pt x="8741" y="1659"/>
                  <a:pt x="9587" y="1309"/>
                </a:cubicBezTo>
                <a:cubicBezTo>
                  <a:pt x="9867" y="1193"/>
                  <a:pt x="10161" y="1137"/>
                  <a:pt x="10453" y="1137"/>
                </a:cubicBezTo>
                <a:close/>
                <a:moveTo>
                  <a:pt x="14983" y="9063"/>
                </a:moveTo>
                <a:lnTo>
                  <a:pt x="14983" y="13592"/>
                </a:lnTo>
                <a:lnTo>
                  <a:pt x="13850" y="13592"/>
                </a:lnTo>
                <a:lnTo>
                  <a:pt x="13850" y="9063"/>
                </a:lnTo>
                <a:close/>
                <a:moveTo>
                  <a:pt x="18455" y="7276"/>
                </a:moveTo>
                <a:lnTo>
                  <a:pt x="18455" y="15377"/>
                </a:lnTo>
                <a:lnTo>
                  <a:pt x="16115" y="13849"/>
                </a:lnTo>
                <a:lnTo>
                  <a:pt x="16115" y="8803"/>
                </a:lnTo>
                <a:lnTo>
                  <a:pt x="18455" y="7276"/>
                </a:lnTo>
                <a:close/>
                <a:moveTo>
                  <a:pt x="12153" y="6799"/>
                </a:moveTo>
                <a:cubicBezTo>
                  <a:pt x="12464" y="6799"/>
                  <a:pt x="12718" y="7049"/>
                  <a:pt x="12718" y="7363"/>
                </a:cubicBezTo>
                <a:lnTo>
                  <a:pt x="12718" y="15289"/>
                </a:lnTo>
                <a:cubicBezTo>
                  <a:pt x="12718" y="15603"/>
                  <a:pt x="12464" y="15857"/>
                  <a:pt x="12153" y="15857"/>
                </a:cubicBezTo>
                <a:lnTo>
                  <a:pt x="1963" y="15857"/>
                </a:lnTo>
                <a:cubicBezTo>
                  <a:pt x="1649" y="15857"/>
                  <a:pt x="1395" y="15603"/>
                  <a:pt x="1395" y="15289"/>
                </a:cubicBezTo>
                <a:lnTo>
                  <a:pt x="1395" y="7363"/>
                </a:lnTo>
                <a:cubicBezTo>
                  <a:pt x="1395" y="7049"/>
                  <a:pt x="1649" y="6799"/>
                  <a:pt x="1963" y="6799"/>
                </a:cubicBezTo>
                <a:close/>
                <a:moveTo>
                  <a:pt x="3656" y="0"/>
                </a:moveTo>
                <a:cubicBezTo>
                  <a:pt x="3623" y="0"/>
                  <a:pt x="3590" y="1"/>
                  <a:pt x="3557" y="2"/>
                </a:cubicBezTo>
                <a:cubicBezTo>
                  <a:pt x="2198" y="44"/>
                  <a:pt x="997" y="889"/>
                  <a:pt x="498" y="2155"/>
                </a:cubicBezTo>
                <a:cubicBezTo>
                  <a:pt x="0" y="3417"/>
                  <a:pt x="305" y="4857"/>
                  <a:pt x="1271" y="5811"/>
                </a:cubicBezTo>
                <a:cubicBezTo>
                  <a:pt x="658" y="6086"/>
                  <a:pt x="263" y="6693"/>
                  <a:pt x="263" y="7363"/>
                </a:cubicBezTo>
                <a:lnTo>
                  <a:pt x="263" y="15289"/>
                </a:lnTo>
                <a:cubicBezTo>
                  <a:pt x="263" y="16228"/>
                  <a:pt x="1024" y="16986"/>
                  <a:pt x="1963" y="16989"/>
                </a:cubicBezTo>
                <a:lnTo>
                  <a:pt x="12153" y="16989"/>
                </a:lnTo>
                <a:cubicBezTo>
                  <a:pt x="13089" y="16986"/>
                  <a:pt x="13850" y="16228"/>
                  <a:pt x="13850" y="15289"/>
                </a:cubicBezTo>
                <a:lnTo>
                  <a:pt x="13850" y="14725"/>
                </a:lnTo>
                <a:lnTo>
                  <a:pt x="15381" y="14725"/>
                </a:lnTo>
                <a:lnTo>
                  <a:pt x="18712" y="16896"/>
                </a:lnTo>
                <a:cubicBezTo>
                  <a:pt x="18810" y="16959"/>
                  <a:pt x="18916" y="16988"/>
                  <a:pt x="19020" y="16988"/>
                </a:cubicBezTo>
                <a:cubicBezTo>
                  <a:pt x="19315" y="16988"/>
                  <a:pt x="19587" y="16754"/>
                  <a:pt x="19587" y="16422"/>
                </a:cubicBezTo>
                <a:lnTo>
                  <a:pt x="19587" y="6231"/>
                </a:lnTo>
                <a:cubicBezTo>
                  <a:pt x="19587" y="6023"/>
                  <a:pt x="19473" y="5832"/>
                  <a:pt x="19291" y="5733"/>
                </a:cubicBezTo>
                <a:cubicBezTo>
                  <a:pt x="19206" y="5687"/>
                  <a:pt x="19114" y="5664"/>
                  <a:pt x="19021" y="5664"/>
                </a:cubicBezTo>
                <a:cubicBezTo>
                  <a:pt x="18913" y="5664"/>
                  <a:pt x="18806" y="5695"/>
                  <a:pt x="18712" y="5757"/>
                </a:cubicBezTo>
                <a:lnTo>
                  <a:pt x="15381" y="7931"/>
                </a:lnTo>
                <a:lnTo>
                  <a:pt x="13850" y="7931"/>
                </a:lnTo>
                <a:lnTo>
                  <a:pt x="13850" y="7363"/>
                </a:lnTo>
                <a:cubicBezTo>
                  <a:pt x="13850" y="6693"/>
                  <a:pt x="13455" y="6086"/>
                  <a:pt x="12842" y="5811"/>
                </a:cubicBezTo>
                <a:cubicBezTo>
                  <a:pt x="13808" y="4857"/>
                  <a:pt x="14113" y="3417"/>
                  <a:pt x="13615" y="2155"/>
                </a:cubicBezTo>
                <a:cubicBezTo>
                  <a:pt x="13117" y="889"/>
                  <a:pt x="11915" y="44"/>
                  <a:pt x="10556" y="2"/>
                </a:cubicBezTo>
                <a:cubicBezTo>
                  <a:pt x="10523" y="1"/>
                  <a:pt x="10490" y="0"/>
                  <a:pt x="10457" y="0"/>
                </a:cubicBezTo>
                <a:cubicBezTo>
                  <a:pt x="9137" y="0"/>
                  <a:pt x="7933" y="763"/>
                  <a:pt x="7374" y="1967"/>
                </a:cubicBezTo>
                <a:cubicBezTo>
                  <a:pt x="6800" y="3199"/>
                  <a:pt x="7017" y="4652"/>
                  <a:pt x="7926" y="5666"/>
                </a:cubicBezTo>
                <a:lnTo>
                  <a:pt x="6190" y="5666"/>
                </a:lnTo>
                <a:cubicBezTo>
                  <a:pt x="7096" y="4652"/>
                  <a:pt x="7313" y="3199"/>
                  <a:pt x="6740" y="1967"/>
                </a:cubicBezTo>
                <a:cubicBezTo>
                  <a:pt x="6180" y="763"/>
                  <a:pt x="4976" y="0"/>
                  <a:pt x="36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526" name="Google Shape;6526;p125"/>
          <p:cNvSpPr/>
          <p:nvPr/>
        </p:nvSpPr>
        <p:spPr>
          <a:xfrm>
            <a:off x="2873458" y="2633377"/>
            <a:ext cx="298717" cy="225882"/>
          </a:xfrm>
          <a:custGeom>
            <a:rect b="b" l="l" r="r" t="t"/>
            <a:pathLst>
              <a:path extrusionOk="0" h="16990" w="19588">
                <a:moveTo>
                  <a:pt x="3660" y="1137"/>
                </a:moveTo>
                <a:cubicBezTo>
                  <a:pt x="4575" y="1137"/>
                  <a:pt x="5402" y="1687"/>
                  <a:pt x="5752" y="2532"/>
                </a:cubicBezTo>
                <a:cubicBezTo>
                  <a:pt x="6102" y="3380"/>
                  <a:pt x="5909" y="4353"/>
                  <a:pt x="5260" y="5002"/>
                </a:cubicBezTo>
                <a:cubicBezTo>
                  <a:pt x="4828" y="5434"/>
                  <a:pt x="4249" y="5664"/>
                  <a:pt x="3660" y="5664"/>
                </a:cubicBezTo>
                <a:cubicBezTo>
                  <a:pt x="3368" y="5664"/>
                  <a:pt x="3073" y="5607"/>
                  <a:pt x="2793" y="5491"/>
                </a:cubicBezTo>
                <a:cubicBezTo>
                  <a:pt x="1948" y="5141"/>
                  <a:pt x="1395" y="4317"/>
                  <a:pt x="1395" y="3402"/>
                </a:cubicBezTo>
                <a:cubicBezTo>
                  <a:pt x="1395" y="2149"/>
                  <a:pt x="2410" y="1137"/>
                  <a:pt x="3660" y="1137"/>
                </a:cubicBezTo>
                <a:close/>
                <a:moveTo>
                  <a:pt x="10453" y="1137"/>
                </a:moveTo>
                <a:cubicBezTo>
                  <a:pt x="11043" y="1137"/>
                  <a:pt x="11622" y="1366"/>
                  <a:pt x="12054" y="1798"/>
                </a:cubicBezTo>
                <a:cubicBezTo>
                  <a:pt x="12703" y="2447"/>
                  <a:pt x="12896" y="3420"/>
                  <a:pt x="12546" y="4268"/>
                </a:cubicBezTo>
                <a:cubicBezTo>
                  <a:pt x="12196" y="5114"/>
                  <a:pt x="11368" y="5666"/>
                  <a:pt x="10453" y="5666"/>
                </a:cubicBezTo>
                <a:cubicBezTo>
                  <a:pt x="9203" y="5663"/>
                  <a:pt x="8189" y="4652"/>
                  <a:pt x="8189" y="3402"/>
                </a:cubicBezTo>
                <a:cubicBezTo>
                  <a:pt x="8189" y="2484"/>
                  <a:pt x="8741" y="1659"/>
                  <a:pt x="9587" y="1309"/>
                </a:cubicBezTo>
                <a:cubicBezTo>
                  <a:pt x="9867" y="1193"/>
                  <a:pt x="10161" y="1137"/>
                  <a:pt x="10453" y="1137"/>
                </a:cubicBezTo>
                <a:close/>
                <a:moveTo>
                  <a:pt x="14983" y="9063"/>
                </a:moveTo>
                <a:lnTo>
                  <a:pt x="14983" y="13592"/>
                </a:lnTo>
                <a:lnTo>
                  <a:pt x="13850" y="13592"/>
                </a:lnTo>
                <a:lnTo>
                  <a:pt x="13850" y="9063"/>
                </a:lnTo>
                <a:close/>
                <a:moveTo>
                  <a:pt x="18455" y="7276"/>
                </a:moveTo>
                <a:lnTo>
                  <a:pt x="18455" y="15377"/>
                </a:lnTo>
                <a:lnTo>
                  <a:pt x="16115" y="13849"/>
                </a:lnTo>
                <a:lnTo>
                  <a:pt x="16115" y="8803"/>
                </a:lnTo>
                <a:lnTo>
                  <a:pt x="18455" y="7276"/>
                </a:lnTo>
                <a:close/>
                <a:moveTo>
                  <a:pt x="12153" y="6799"/>
                </a:moveTo>
                <a:cubicBezTo>
                  <a:pt x="12464" y="6799"/>
                  <a:pt x="12718" y="7049"/>
                  <a:pt x="12718" y="7363"/>
                </a:cubicBezTo>
                <a:lnTo>
                  <a:pt x="12718" y="15289"/>
                </a:lnTo>
                <a:cubicBezTo>
                  <a:pt x="12718" y="15603"/>
                  <a:pt x="12464" y="15857"/>
                  <a:pt x="12153" y="15857"/>
                </a:cubicBezTo>
                <a:lnTo>
                  <a:pt x="1963" y="15857"/>
                </a:lnTo>
                <a:cubicBezTo>
                  <a:pt x="1649" y="15857"/>
                  <a:pt x="1395" y="15603"/>
                  <a:pt x="1395" y="15289"/>
                </a:cubicBezTo>
                <a:lnTo>
                  <a:pt x="1395" y="7363"/>
                </a:lnTo>
                <a:cubicBezTo>
                  <a:pt x="1395" y="7049"/>
                  <a:pt x="1649" y="6799"/>
                  <a:pt x="1963" y="6799"/>
                </a:cubicBezTo>
                <a:close/>
                <a:moveTo>
                  <a:pt x="3656" y="0"/>
                </a:moveTo>
                <a:cubicBezTo>
                  <a:pt x="3623" y="0"/>
                  <a:pt x="3590" y="1"/>
                  <a:pt x="3557" y="2"/>
                </a:cubicBezTo>
                <a:cubicBezTo>
                  <a:pt x="2198" y="44"/>
                  <a:pt x="997" y="889"/>
                  <a:pt x="498" y="2155"/>
                </a:cubicBezTo>
                <a:cubicBezTo>
                  <a:pt x="0" y="3417"/>
                  <a:pt x="305" y="4857"/>
                  <a:pt x="1271" y="5811"/>
                </a:cubicBezTo>
                <a:cubicBezTo>
                  <a:pt x="658" y="6086"/>
                  <a:pt x="263" y="6693"/>
                  <a:pt x="263" y="7363"/>
                </a:cubicBezTo>
                <a:lnTo>
                  <a:pt x="263" y="15289"/>
                </a:lnTo>
                <a:cubicBezTo>
                  <a:pt x="263" y="16228"/>
                  <a:pt x="1024" y="16986"/>
                  <a:pt x="1963" y="16989"/>
                </a:cubicBezTo>
                <a:lnTo>
                  <a:pt x="12153" y="16989"/>
                </a:lnTo>
                <a:cubicBezTo>
                  <a:pt x="13089" y="16986"/>
                  <a:pt x="13850" y="16228"/>
                  <a:pt x="13850" y="15289"/>
                </a:cubicBezTo>
                <a:lnTo>
                  <a:pt x="13850" y="14725"/>
                </a:lnTo>
                <a:lnTo>
                  <a:pt x="15381" y="14725"/>
                </a:lnTo>
                <a:lnTo>
                  <a:pt x="18712" y="16896"/>
                </a:lnTo>
                <a:cubicBezTo>
                  <a:pt x="18810" y="16959"/>
                  <a:pt x="18916" y="16988"/>
                  <a:pt x="19020" y="16988"/>
                </a:cubicBezTo>
                <a:cubicBezTo>
                  <a:pt x="19315" y="16988"/>
                  <a:pt x="19587" y="16754"/>
                  <a:pt x="19587" y="16422"/>
                </a:cubicBezTo>
                <a:lnTo>
                  <a:pt x="19587" y="6231"/>
                </a:lnTo>
                <a:cubicBezTo>
                  <a:pt x="19587" y="6023"/>
                  <a:pt x="19473" y="5832"/>
                  <a:pt x="19291" y="5733"/>
                </a:cubicBezTo>
                <a:cubicBezTo>
                  <a:pt x="19206" y="5687"/>
                  <a:pt x="19114" y="5664"/>
                  <a:pt x="19021" y="5664"/>
                </a:cubicBezTo>
                <a:cubicBezTo>
                  <a:pt x="18913" y="5664"/>
                  <a:pt x="18806" y="5695"/>
                  <a:pt x="18712" y="5757"/>
                </a:cubicBezTo>
                <a:lnTo>
                  <a:pt x="15381" y="7931"/>
                </a:lnTo>
                <a:lnTo>
                  <a:pt x="13850" y="7931"/>
                </a:lnTo>
                <a:lnTo>
                  <a:pt x="13850" y="7363"/>
                </a:lnTo>
                <a:cubicBezTo>
                  <a:pt x="13850" y="6693"/>
                  <a:pt x="13455" y="6086"/>
                  <a:pt x="12842" y="5811"/>
                </a:cubicBezTo>
                <a:cubicBezTo>
                  <a:pt x="13808" y="4857"/>
                  <a:pt x="14113" y="3417"/>
                  <a:pt x="13615" y="2155"/>
                </a:cubicBezTo>
                <a:cubicBezTo>
                  <a:pt x="13117" y="889"/>
                  <a:pt x="11915" y="44"/>
                  <a:pt x="10556" y="2"/>
                </a:cubicBezTo>
                <a:cubicBezTo>
                  <a:pt x="10523" y="1"/>
                  <a:pt x="10490" y="0"/>
                  <a:pt x="10457" y="0"/>
                </a:cubicBezTo>
                <a:cubicBezTo>
                  <a:pt x="9137" y="0"/>
                  <a:pt x="7933" y="763"/>
                  <a:pt x="7374" y="1967"/>
                </a:cubicBezTo>
                <a:cubicBezTo>
                  <a:pt x="6800" y="3199"/>
                  <a:pt x="7017" y="4652"/>
                  <a:pt x="7926" y="5666"/>
                </a:cubicBezTo>
                <a:lnTo>
                  <a:pt x="6190" y="5666"/>
                </a:lnTo>
                <a:cubicBezTo>
                  <a:pt x="7096" y="4652"/>
                  <a:pt x="7313" y="3199"/>
                  <a:pt x="6740" y="1967"/>
                </a:cubicBezTo>
                <a:cubicBezTo>
                  <a:pt x="6180" y="763"/>
                  <a:pt x="4976" y="0"/>
                  <a:pt x="36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527" name="Google Shape;6527;p125"/>
          <p:cNvSpPr/>
          <p:nvPr/>
        </p:nvSpPr>
        <p:spPr>
          <a:xfrm>
            <a:off x="2873458" y="3079602"/>
            <a:ext cx="298717" cy="225882"/>
          </a:xfrm>
          <a:custGeom>
            <a:rect b="b" l="l" r="r" t="t"/>
            <a:pathLst>
              <a:path extrusionOk="0" h="16990" w="19588">
                <a:moveTo>
                  <a:pt x="3660" y="1137"/>
                </a:moveTo>
                <a:cubicBezTo>
                  <a:pt x="4575" y="1137"/>
                  <a:pt x="5402" y="1687"/>
                  <a:pt x="5752" y="2532"/>
                </a:cubicBezTo>
                <a:cubicBezTo>
                  <a:pt x="6102" y="3380"/>
                  <a:pt x="5909" y="4353"/>
                  <a:pt x="5260" y="5002"/>
                </a:cubicBezTo>
                <a:cubicBezTo>
                  <a:pt x="4828" y="5434"/>
                  <a:pt x="4249" y="5664"/>
                  <a:pt x="3660" y="5664"/>
                </a:cubicBezTo>
                <a:cubicBezTo>
                  <a:pt x="3368" y="5664"/>
                  <a:pt x="3073" y="5607"/>
                  <a:pt x="2793" y="5491"/>
                </a:cubicBezTo>
                <a:cubicBezTo>
                  <a:pt x="1948" y="5141"/>
                  <a:pt x="1395" y="4317"/>
                  <a:pt x="1395" y="3402"/>
                </a:cubicBezTo>
                <a:cubicBezTo>
                  <a:pt x="1395" y="2149"/>
                  <a:pt x="2410" y="1137"/>
                  <a:pt x="3660" y="1137"/>
                </a:cubicBezTo>
                <a:close/>
                <a:moveTo>
                  <a:pt x="10453" y="1137"/>
                </a:moveTo>
                <a:cubicBezTo>
                  <a:pt x="11043" y="1137"/>
                  <a:pt x="11622" y="1366"/>
                  <a:pt x="12054" y="1798"/>
                </a:cubicBezTo>
                <a:cubicBezTo>
                  <a:pt x="12703" y="2447"/>
                  <a:pt x="12896" y="3420"/>
                  <a:pt x="12546" y="4268"/>
                </a:cubicBezTo>
                <a:cubicBezTo>
                  <a:pt x="12196" y="5114"/>
                  <a:pt x="11368" y="5666"/>
                  <a:pt x="10453" y="5666"/>
                </a:cubicBezTo>
                <a:cubicBezTo>
                  <a:pt x="9203" y="5663"/>
                  <a:pt x="8189" y="4652"/>
                  <a:pt x="8189" y="3402"/>
                </a:cubicBezTo>
                <a:cubicBezTo>
                  <a:pt x="8189" y="2484"/>
                  <a:pt x="8741" y="1659"/>
                  <a:pt x="9587" y="1309"/>
                </a:cubicBezTo>
                <a:cubicBezTo>
                  <a:pt x="9867" y="1193"/>
                  <a:pt x="10161" y="1137"/>
                  <a:pt x="10453" y="1137"/>
                </a:cubicBezTo>
                <a:close/>
                <a:moveTo>
                  <a:pt x="14983" y="9063"/>
                </a:moveTo>
                <a:lnTo>
                  <a:pt x="14983" y="13592"/>
                </a:lnTo>
                <a:lnTo>
                  <a:pt x="13850" y="13592"/>
                </a:lnTo>
                <a:lnTo>
                  <a:pt x="13850" y="9063"/>
                </a:lnTo>
                <a:close/>
                <a:moveTo>
                  <a:pt x="18455" y="7276"/>
                </a:moveTo>
                <a:lnTo>
                  <a:pt x="18455" y="15377"/>
                </a:lnTo>
                <a:lnTo>
                  <a:pt x="16115" y="13849"/>
                </a:lnTo>
                <a:lnTo>
                  <a:pt x="16115" y="8803"/>
                </a:lnTo>
                <a:lnTo>
                  <a:pt x="18455" y="7276"/>
                </a:lnTo>
                <a:close/>
                <a:moveTo>
                  <a:pt x="12153" y="6799"/>
                </a:moveTo>
                <a:cubicBezTo>
                  <a:pt x="12464" y="6799"/>
                  <a:pt x="12718" y="7049"/>
                  <a:pt x="12718" y="7363"/>
                </a:cubicBezTo>
                <a:lnTo>
                  <a:pt x="12718" y="15289"/>
                </a:lnTo>
                <a:cubicBezTo>
                  <a:pt x="12718" y="15603"/>
                  <a:pt x="12464" y="15857"/>
                  <a:pt x="12153" y="15857"/>
                </a:cubicBezTo>
                <a:lnTo>
                  <a:pt x="1963" y="15857"/>
                </a:lnTo>
                <a:cubicBezTo>
                  <a:pt x="1649" y="15857"/>
                  <a:pt x="1395" y="15603"/>
                  <a:pt x="1395" y="15289"/>
                </a:cubicBezTo>
                <a:lnTo>
                  <a:pt x="1395" y="7363"/>
                </a:lnTo>
                <a:cubicBezTo>
                  <a:pt x="1395" y="7049"/>
                  <a:pt x="1649" y="6799"/>
                  <a:pt x="1963" y="6799"/>
                </a:cubicBezTo>
                <a:close/>
                <a:moveTo>
                  <a:pt x="3656" y="0"/>
                </a:moveTo>
                <a:cubicBezTo>
                  <a:pt x="3623" y="0"/>
                  <a:pt x="3590" y="1"/>
                  <a:pt x="3557" y="2"/>
                </a:cubicBezTo>
                <a:cubicBezTo>
                  <a:pt x="2198" y="44"/>
                  <a:pt x="997" y="889"/>
                  <a:pt x="498" y="2155"/>
                </a:cubicBezTo>
                <a:cubicBezTo>
                  <a:pt x="0" y="3417"/>
                  <a:pt x="305" y="4857"/>
                  <a:pt x="1271" y="5811"/>
                </a:cubicBezTo>
                <a:cubicBezTo>
                  <a:pt x="658" y="6086"/>
                  <a:pt x="263" y="6693"/>
                  <a:pt x="263" y="7363"/>
                </a:cubicBezTo>
                <a:lnTo>
                  <a:pt x="263" y="15289"/>
                </a:lnTo>
                <a:cubicBezTo>
                  <a:pt x="263" y="16228"/>
                  <a:pt x="1024" y="16986"/>
                  <a:pt x="1963" y="16989"/>
                </a:cubicBezTo>
                <a:lnTo>
                  <a:pt x="12153" y="16989"/>
                </a:lnTo>
                <a:cubicBezTo>
                  <a:pt x="13089" y="16986"/>
                  <a:pt x="13850" y="16228"/>
                  <a:pt x="13850" y="15289"/>
                </a:cubicBezTo>
                <a:lnTo>
                  <a:pt x="13850" y="14725"/>
                </a:lnTo>
                <a:lnTo>
                  <a:pt x="15381" y="14725"/>
                </a:lnTo>
                <a:lnTo>
                  <a:pt x="18712" y="16896"/>
                </a:lnTo>
                <a:cubicBezTo>
                  <a:pt x="18810" y="16959"/>
                  <a:pt x="18916" y="16988"/>
                  <a:pt x="19020" y="16988"/>
                </a:cubicBezTo>
                <a:cubicBezTo>
                  <a:pt x="19315" y="16988"/>
                  <a:pt x="19587" y="16754"/>
                  <a:pt x="19587" y="16422"/>
                </a:cubicBezTo>
                <a:lnTo>
                  <a:pt x="19587" y="6231"/>
                </a:lnTo>
                <a:cubicBezTo>
                  <a:pt x="19587" y="6023"/>
                  <a:pt x="19473" y="5832"/>
                  <a:pt x="19291" y="5733"/>
                </a:cubicBezTo>
                <a:cubicBezTo>
                  <a:pt x="19206" y="5687"/>
                  <a:pt x="19114" y="5664"/>
                  <a:pt x="19021" y="5664"/>
                </a:cubicBezTo>
                <a:cubicBezTo>
                  <a:pt x="18913" y="5664"/>
                  <a:pt x="18806" y="5695"/>
                  <a:pt x="18712" y="5757"/>
                </a:cubicBezTo>
                <a:lnTo>
                  <a:pt x="15381" y="7931"/>
                </a:lnTo>
                <a:lnTo>
                  <a:pt x="13850" y="7931"/>
                </a:lnTo>
                <a:lnTo>
                  <a:pt x="13850" y="7363"/>
                </a:lnTo>
                <a:cubicBezTo>
                  <a:pt x="13850" y="6693"/>
                  <a:pt x="13455" y="6086"/>
                  <a:pt x="12842" y="5811"/>
                </a:cubicBezTo>
                <a:cubicBezTo>
                  <a:pt x="13808" y="4857"/>
                  <a:pt x="14113" y="3417"/>
                  <a:pt x="13615" y="2155"/>
                </a:cubicBezTo>
                <a:cubicBezTo>
                  <a:pt x="13117" y="889"/>
                  <a:pt x="11915" y="44"/>
                  <a:pt x="10556" y="2"/>
                </a:cubicBezTo>
                <a:cubicBezTo>
                  <a:pt x="10523" y="1"/>
                  <a:pt x="10490" y="0"/>
                  <a:pt x="10457" y="0"/>
                </a:cubicBezTo>
                <a:cubicBezTo>
                  <a:pt x="9137" y="0"/>
                  <a:pt x="7933" y="763"/>
                  <a:pt x="7374" y="1967"/>
                </a:cubicBezTo>
                <a:cubicBezTo>
                  <a:pt x="6800" y="3199"/>
                  <a:pt x="7017" y="4652"/>
                  <a:pt x="7926" y="5666"/>
                </a:cubicBezTo>
                <a:lnTo>
                  <a:pt x="6190" y="5666"/>
                </a:lnTo>
                <a:cubicBezTo>
                  <a:pt x="7096" y="4652"/>
                  <a:pt x="7313" y="3199"/>
                  <a:pt x="6740" y="1967"/>
                </a:cubicBezTo>
                <a:cubicBezTo>
                  <a:pt x="6180" y="763"/>
                  <a:pt x="4976" y="0"/>
                  <a:pt x="36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528" name="Google Shape;6528;p125"/>
          <p:cNvSpPr/>
          <p:nvPr/>
        </p:nvSpPr>
        <p:spPr>
          <a:xfrm>
            <a:off x="2873458" y="3525827"/>
            <a:ext cx="298717" cy="225882"/>
          </a:xfrm>
          <a:custGeom>
            <a:rect b="b" l="l" r="r" t="t"/>
            <a:pathLst>
              <a:path extrusionOk="0" h="16990" w="19588">
                <a:moveTo>
                  <a:pt x="3660" y="1137"/>
                </a:moveTo>
                <a:cubicBezTo>
                  <a:pt x="4575" y="1137"/>
                  <a:pt x="5402" y="1687"/>
                  <a:pt x="5752" y="2532"/>
                </a:cubicBezTo>
                <a:cubicBezTo>
                  <a:pt x="6102" y="3380"/>
                  <a:pt x="5909" y="4353"/>
                  <a:pt x="5260" y="5002"/>
                </a:cubicBezTo>
                <a:cubicBezTo>
                  <a:pt x="4828" y="5434"/>
                  <a:pt x="4249" y="5664"/>
                  <a:pt x="3660" y="5664"/>
                </a:cubicBezTo>
                <a:cubicBezTo>
                  <a:pt x="3368" y="5664"/>
                  <a:pt x="3073" y="5607"/>
                  <a:pt x="2793" y="5491"/>
                </a:cubicBezTo>
                <a:cubicBezTo>
                  <a:pt x="1948" y="5141"/>
                  <a:pt x="1395" y="4317"/>
                  <a:pt x="1395" y="3402"/>
                </a:cubicBezTo>
                <a:cubicBezTo>
                  <a:pt x="1395" y="2149"/>
                  <a:pt x="2410" y="1137"/>
                  <a:pt x="3660" y="1137"/>
                </a:cubicBezTo>
                <a:close/>
                <a:moveTo>
                  <a:pt x="10453" y="1137"/>
                </a:moveTo>
                <a:cubicBezTo>
                  <a:pt x="11043" y="1137"/>
                  <a:pt x="11622" y="1366"/>
                  <a:pt x="12054" y="1798"/>
                </a:cubicBezTo>
                <a:cubicBezTo>
                  <a:pt x="12703" y="2447"/>
                  <a:pt x="12896" y="3420"/>
                  <a:pt x="12546" y="4268"/>
                </a:cubicBezTo>
                <a:cubicBezTo>
                  <a:pt x="12196" y="5114"/>
                  <a:pt x="11368" y="5666"/>
                  <a:pt x="10453" y="5666"/>
                </a:cubicBezTo>
                <a:cubicBezTo>
                  <a:pt x="9203" y="5663"/>
                  <a:pt x="8189" y="4652"/>
                  <a:pt x="8189" y="3402"/>
                </a:cubicBezTo>
                <a:cubicBezTo>
                  <a:pt x="8189" y="2484"/>
                  <a:pt x="8741" y="1659"/>
                  <a:pt x="9587" y="1309"/>
                </a:cubicBezTo>
                <a:cubicBezTo>
                  <a:pt x="9867" y="1193"/>
                  <a:pt x="10161" y="1137"/>
                  <a:pt x="10453" y="1137"/>
                </a:cubicBezTo>
                <a:close/>
                <a:moveTo>
                  <a:pt x="14983" y="9063"/>
                </a:moveTo>
                <a:lnTo>
                  <a:pt x="14983" y="13592"/>
                </a:lnTo>
                <a:lnTo>
                  <a:pt x="13850" y="13592"/>
                </a:lnTo>
                <a:lnTo>
                  <a:pt x="13850" y="9063"/>
                </a:lnTo>
                <a:close/>
                <a:moveTo>
                  <a:pt x="18455" y="7276"/>
                </a:moveTo>
                <a:lnTo>
                  <a:pt x="18455" y="15377"/>
                </a:lnTo>
                <a:lnTo>
                  <a:pt x="16115" y="13849"/>
                </a:lnTo>
                <a:lnTo>
                  <a:pt x="16115" y="8803"/>
                </a:lnTo>
                <a:lnTo>
                  <a:pt x="18455" y="7276"/>
                </a:lnTo>
                <a:close/>
                <a:moveTo>
                  <a:pt x="12153" y="6799"/>
                </a:moveTo>
                <a:cubicBezTo>
                  <a:pt x="12464" y="6799"/>
                  <a:pt x="12718" y="7049"/>
                  <a:pt x="12718" y="7363"/>
                </a:cubicBezTo>
                <a:lnTo>
                  <a:pt x="12718" y="15289"/>
                </a:lnTo>
                <a:cubicBezTo>
                  <a:pt x="12718" y="15603"/>
                  <a:pt x="12464" y="15857"/>
                  <a:pt x="12153" y="15857"/>
                </a:cubicBezTo>
                <a:lnTo>
                  <a:pt x="1963" y="15857"/>
                </a:lnTo>
                <a:cubicBezTo>
                  <a:pt x="1649" y="15857"/>
                  <a:pt x="1395" y="15603"/>
                  <a:pt x="1395" y="15289"/>
                </a:cubicBezTo>
                <a:lnTo>
                  <a:pt x="1395" y="7363"/>
                </a:lnTo>
                <a:cubicBezTo>
                  <a:pt x="1395" y="7049"/>
                  <a:pt x="1649" y="6799"/>
                  <a:pt x="1963" y="6799"/>
                </a:cubicBezTo>
                <a:close/>
                <a:moveTo>
                  <a:pt x="3656" y="0"/>
                </a:moveTo>
                <a:cubicBezTo>
                  <a:pt x="3623" y="0"/>
                  <a:pt x="3590" y="1"/>
                  <a:pt x="3557" y="2"/>
                </a:cubicBezTo>
                <a:cubicBezTo>
                  <a:pt x="2198" y="44"/>
                  <a:pt x="997" y="889"/>
                  <a:pt x="498" y="2155"/>
                </a:cubicBezTo>
                <a:cubicBezTo>
                  <a:pt x="0" y="3417"/>
                  <a:pt x="305" y="4857"/>
                  <a:pt x="1271" y="5811"/>
                </a:cubicBezTo>
                <a:cubicBezTo>
                  <a:pt x="658" y="6086"/>
                  <a:pt x="263" y="6693"/>
                  <a:pt x="263" y="7363"/>
                </a:cubicBezTo>
                <a:lnTo>
                  <a:pt x="263" y="15289"/>
                </a:lnTo>
                <a:cubicBezTo>
                  <a:pt x="263" y="16228"/>
                  <a:pt x="1024" y="16986"/>
                  <a:pt x="1963" y="16989"/>
                </a:cubicBezTo>
                <a:lnTo>
                  <a:pt x="12153" y="16989"/>
                </a:lnTo>
                <a:cubicBezTo>
                  <a:pt x="13089" y="16986"/>
                  <a:pt x="13850" y="16228"/>
                  <a:pt x="13850" y="15289"/>
                </a:cubicBezTo>
                <a:lnTo>
                  <a:pt x="13850" y="14725"/>
                </a:lnTo>
                <a:lnTo>
                  <a:pt x="15381" y="14725"/>
                </a:lnTo>
                <a:lnTo>
                  <a:pt x="18712" y="16896"/>
                </a:lnTo>
                <a:cubicBezTo>
                  <a:pt x="18810" y="16959"/>
                  <a:pt x="18916" y="16988"/>
                  <a:pt x="19020" y="16988"/>
                </a:cubicBezTo>
                <a:cubicBezTo>
                  <a:pt x="19315" y="16988"/>
                  <a:pt x="19587" y="16754"/>
                  <a:pt x="19587" y="16422"/>
                </a:cubicBezTo>
                <a:lnTo>
                  <a:pt x="19587" y="6231"/>
                </a:lnTo>
                <a:cubicBezTo>
                  <a:pt x="19587" y="6023"/>
                  <a:pt x="19473" y="5832"/>
                  <a:pt x="19291" y="5733"/>
                </a:cubicBezTo>
                <a:cubicBezTo>
                  <a:pt x="19206" y="5687"/>
                  <a:pt x="19114" y="5664"/>
                  <a:pt x="19021" y="5664"/>
                </a:cubicBezTo>
                <a:cubicBezTo>
                  <a:pt x="18913" y="5664"/>
                  <a:pt x="18806" y="5695"/>
                  <a:pt x="18712" y="5757"/>
                </a:cubicBezTo>
                <a:lnTo>
                  <a:pt x="15381" y="7931"/>
                </a:lnTo>
                <a:lnTo>
                  <a:pt x="13850" y="7931"/>
                </a:lnTo>
                <a:lnTo>
                  <a:pt x="13850" y="7363"/>
                </a:lnTo>
                <a:cubicBezTo>
                  <a:pt x="13850" y="6693"/>
                  <a:pt x="13455" y="6086"/>
                  <a:pt x="12842" y="5811"/>
                </a:cubicBezTo>
                <a:cubicBezTo>
                  <a:pt x="13808" y="4857"/>
                  <a:pt x="14113" y="3417"/>
                  <a:pt x="13615" y="2155"/>
                </a:cubicBezTo>
                <a:cubicBezTo>
                  <a:pt x="13117" y="889"/>
                  <a:pt x="11915" y="44"/>
                  <a:pt x="10556" y="2"/>
                </a:cubicBezTo>
                <a:cubicBezTo>
                  <a:pt x="10523" y="1"/>
                  <a:pt x="10490" y="0"/>
                  <a:pt x="10457" y="0"/>
                </a:cubicBezTo>
                <a:cubicBezTo>
                  <a:pt x="9137" y="0"/>
                  <a:pt x="7933" y="763"/>
                  <a:pt x="7374" y="1967"/>
                </a:cubicBezTo>
                <a:cubicBezTo>
                  <a:pt x="6800" y="3199"/>
                  <a:pt x="7017" y="4652"/>
                  <a:pt x="7926" y="5666"/>
                </a:cubicBezTo>
                <a:lnTo>
                  <a:pt x="6190" y="5666"/>
                </a:lnTo>
                <a:cubicBezTo>
                  <a:pt x="7096" y="4652"/>
                  <a:pt x="7313" y="3199"/>
                  <a:pt x="6740" y="1967"/>
                </a:cubicBezTo>
                <a:cubicBezTo>
                  <a:pt x="6180" y="763"/>
                  <a:pt x="4976" y="0"/>
                  <a:pt x="36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529" name="Google Shape;6529;p125"/>
          <p:cNvSpPr/>
          <p:nvPr/>
        </p:nvSpPr>
        <p:spPr>
          <a:xfrm>
            <a:off x="3860408" y="4017702"/>
            <a:ext cx="298717" cy="225882"/>
          </a:xfrm>
          <a:custGeom>
            <a:rect b="b" l="l" r="r" t="t"/>
            <a:pathLst>
              <a:path extrusionOk="0" h="16990" w="19588">
                <a:moveTo>
                  <a:pt x="3660" y="1137"/>
                </a:moveTo>
                <a:cubicBezTo>
                  <a:pt x="4575" y="1137"/>
                  <a:pt x="5402" y="1687"/>
                  <a:pt x="5752" y="2532"/>
                </a:cubicBezTo>
                <a:cubicBezTo>
                  <a:pt x="6102" y="3380"/>
                  <a:pt x="5909" y="4353"/>
                  <a:pt x="5260" y="5002"/>
                </a:cubicBezTo>
                <a:cubicBezTo>
                  <a:pt x="4828" y="5434"/>
                  <a:pt x="4249" y="5664"/>
                  <a:pt x="3660" y="5664"/>
                </a:cubicBezTo>
                <a:cubicBezTo>
                  <a:pt x="3368" y="5664"/>
                  <a:pt x="3073" y="5607"/>
                  <a:pt x="2793" y="5491"/>
                </a:cubicBezTo>
                <a:cubicBezTo>
                  <a:pt x="1948" y="5141"/>
                  <a:pt x="1395" y="4317"/>
                  <a:pt x="1395" y="3402"/>
                </a:cubicBezTo>
                <a:cubicBezTo>
                  <a:pt x="1395" y="2149"/>
                  <a:pt x="2410" y="1137"/>
                  <a:pt x="3660" y="1137"/>
                </a:cubicBezTo>
                <a:close/>
                <a:moveTo>
                  <a:pt x="10453" y="1137"/>
                </a:moveTo>
                <a:cubicBezTo>
                  <a:pt x="11043" y="1137"/>
                  <a:pt x="11622" y="1366"/>
                  <a:pt x="12054" y="1798"/>
                </a:cubicBezTo>
                <a:cubicBezTo>
                  <a:pt x="12703" y="2447"/>
                  <a:pt x="12896" y="3420"/>
                  <a:pt x="12546" y="4268"/>
                </a:cubicBezTo>
                <a:cubicBezTo>
                  <a:pt x="12196" y="5114"/>
                  <a:pt x="11368" y="5666"/>
                  <a:pt x="10453" y="5666"/>
                </a:cubicBezTo>
                <a:cubicBezTo>
                  <a:pt x="9203" y="5663"/>
                  <a:pt x="8189" y="4652"/>
                  <a:pt x="8189" y="3402"/>
                </a:cubicBezTo>
                <a:cubicBezTo>
                  <a:pt x="8189" y="2484"/>
                  <a:pt x="8741" y="1659"/>
                  <a:pt x="9587" y="1309"/>
                </a:cubicBezTo>
                <a:cubicBezTo>
                  <a:pt x="9867" y="1193"/>
                  <a:pt x="10161" y="1137"/>
                  <a:pt x="10453" y="1137"/>
                </a:cubicBezTo>
                <a:close/>
                <a:moveTo>
                  <a:pt x="14983" y="9063"/>
                </a:moveTo>
                <a:lnTo>
                  <a:pt x="14983" y="13592"/>
                </a:lnTo>
                <a:lnTo>
                  <a:pt x="13850" y="13592"/>
                </a:lnTo>
                <a:lnTo>
                  <a:pt x="13850" y="9063"/>
                </a:lnTo>
                <a:close/>
                <a:moveTo>
                  <a:pt x="18455" y="7276"/>
                </a:moveTo>
                <a:lnTo>
                  <a:pt x="18455" y="15377"/>
                </a:lnTo>
                <a:lnTo>
                  <a:pt x="16115" y="13849"/>
                </a:lnTo>
                <a:lnTo>
                  <a:pt x="16115" y="8803"/>
                </a:lnTo>
                <a:lnTo>
                  <a:pt x="18455" y="7276"/>
                </a:lnTo>
                <a:close/>
                <a:moveTo>
                  <a:pt x="12153" y="6799"/>
                </a:moveTo>
                <a:cubicBezTo>
                  <a:pt x="12464" y="6799"/>
                  <a:pt x="12718" y="7049"/>
                  <a:pt x="12718" y="7363"/>
                </a:cubicBezTo>
                <a:lnTo>
                  <a:pt x="12718" y="15289"/>
                </a:lnTo>
                <a:cubicBezTo>
                  <a:pt x="12718" y="15603"/>
                  <a:pt x="12464" y="15857"/>
                  <a:pt x="12153" y="15857"/>
                </a:cubicBezTo>
                <a:lnTo>
                  <a:pt x="1963" y="15857"/>
                </a:lnTo>
                <a:cubicBezTo>
                  <a:pt x="1649" y="15857"/>
                  <a:pt x="1395" y="15603"/>
                  <a:pt x="1395" y="15289"/>
                </a:cubicBezTo>
                <a:lnTo>
                  <a:pt x="1395" y="7363"/>
                </a:lnTo>
                <a:cubicBezTo>
                  <a:pt x="1395" y="7049"/>
                  <a:pt x="1649" y="6799"/>
                  <a:pt x="1963" y="6799"/>
                </a:cubicBezTo>
                <a:close/>
                <a:moveTo>
                  <a:pt x="3656" y="0"/>
                </a:moveTo>
                <a:cubicBezTo>
                  <a:pt x="3623" y="0"/>
                  <a:pt x="3590" y="1"/>
                  <a:pt x="3557" y="2"/>
                </a:cubicBezTo>
                <a:cubicBezTo>
                  <a:pt x="2198" y="44"/>
                  <a:pt x="997" y="889"/>
                  <a:pt x="498" y="2155"/>
                </a:cubicBezTo>
                <a:cubicBezTo>
                  <a:pt x="0" y="3417"/>
                  <a:pt x="305" y="4857"/>
                  <a:pt x="1271" y="5811"/>
                </a:cubicBezTo>
                <a:cubicBezTo>
                  <a:pt x="658" y="6086"/>
                  <a:pt x="263" y="6693"/>
                  <a:pt x="263" y="7363"/>
                </a:cubicBezTo>
                <a:lnTo>
                  <a:pt x="263" y="15289"/>
                </a:lnTo>
                <a:cubicBezTo>
                  <a:pt x="263" y="16228"/>
                  <a:pt x="1024" y="16986"/>
                  <a:pt x="1963" y="16989"/>
                </a:cubicBezTo>
                <a:lnTo>
                  <a:pt x="12153" y="16989"/>
                </a:lnTo>
                <a:cubicBezTo>
                  <a:pt x="13089" y="16986"/>
                  <a:pt x="13850" y="16228"/>
                  <a:pt x="13850" y="15289"/>
                </a:cubicBezTo>
                <a:lnTo>
                  <a:pt x="13850" y="14725"/>
                </a:lnTo>
                <a:lnTo>
                  <a:pt x="15381" y="14725"/>
                </a:lnTo>
                <a:lnTo>
                  <a:pt x="18712" y="16896"/>
                </a:lnTo>
                <a:cubicBezTo>
                  <a:pt x="18810" y="16959"/>
                  <a:pt x="18916" y="16988"/>
                  <a:pt x="19020" y="16988"/>
                </a:cubicBezTo>
                <a:cubicBezTo>
                  <a:pt x="19315" y="16988"/>
                  <a:pt x="19587" y="16754"/>
                  <a:pt x="19587" y="16422"/>
                </a:cubicBezTo>
                <a:lnTo>
                  <a:pt x="19587" y="6231"/>
                </a:lnTo>
                <a:cubicBezTo>
                  <a:pt x="19587" y="6023"/>
                  <a:pt x="19473" y="5832"/>
                  <a:pt x="19291" y="5733"/>
                </a:cubicBezTo>
                <a:cubicBezTo>
                  <a:pt x="19206" y="5687"/>
                  <a:pt x="19114" y="5664"/>
                  <a:pt x="19021" y="5664"/>
                </a:cubicBezTo>
                <a:cubicBezTo>
                  <a:pt x="18913" y="5664"/>
                  <a:pt x="18806" y="5695"/>
                  <a:pt x="18712" y="5757"/>
                </a:cubicBezTo>
                <a:lnTo>
                  <a:pt x="15381" y="7931"/>
                </a:lnTo>
                <a:lnTo>
                  <a:pt x="13850" y="7931"/>
                </a:lnTo>
                <a:lnTo>
                  <a:pt x="13850" y="7363"/>
                </a:lnTo>
                <a:cubicBezTo>
                  <a:pt x="13850" y="6693"/>
                  <a:pt x="13455" y="6086"/>
                  <a:pt x="12842" y="5811"/>
                </a:cubicBezTo>
                <a:cubicBezTo>
                  <a:pt x="13808" y="4857"/>
                  <a:pt x="14113" y="3417"/>
                  <a:pt x="13615" y="2155"/>
                </a:cubicBezTo>
                <a:cubicBezTo>
                  <a:pt x="13117" y="889"/>
                  <a:pt x="11915" y="44"/>
                  <a:pt x="10556" y="2"/>
                </a:cubicBezTo>
                <a:cubicBezTo>
                  <a:pt x="10523" y="1"/>
                  <a:pt x="10490" y="0"/>
                  <a:pt x="10457" y="0"/>
                </a:cubicBezTo>
                <a:cubicBezTo>
                  <a:pt x="9137" y="0"/>
                  <a:pt x="7933" y="763"/>
                  <a:pt x="7374" y="1967"/>
                </a:cubicBezTo>
                <a:cubicBezTo>
                  <a:pt x="6800" y="3199"/>
                  <a:pt x="7017" y="4652"/>
                  <a:pt x="7926" y="5666"/>
                </a:cubicBezTo>
                <a:lnTo>
                  <a:pt x="6190" y="5666"/>
                </a:lnTo>
                <a:cubicBezTo>
                  <a:pt x="7096" y="4652"/>
                  <a:pt x="7313" y="3199"/>
                  <a:pt x="6740" y="1967"/>
                </a:cubicBezTo>
                <a:cubicBezTo>
                  <a:pt x="6180" y="763"/>
                  <a:pt x="4976" y="0"/>
                  <a:pt x="36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530" name="Google Shape;6530;p125"/>
          <p:cNvSpPr txBox="1"/>
          <p:nvPr/>
        </p:nvSpPr>
        <p:spPr>
          <a:xfrm>
            <a:off x="3355250" y="1041250"/>
            <a:ext cx="261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According to the data…</a:t>
            </a:r>
            <a:endParaRPr sz="1700">
              <a:solidFill>
                <a:schemeClr val="dk1"/>
              </a:solidFill>
              <a:latin typeface="Gloock"/>
              <a:ea typeface="Gloock"/>
              <a:cs typeface="Gloock"/>
              <a:sym typeface="Gloock"/>
            </a:endParaRPr>
          </a:p>
        </p:txBody>
      </p:sp>
      <p:sp>
        <p:nvSpPr>
          <p:cNvPr id="6531" name="Google Shape;6531;p125"/>
          <p:cNvSpPr txBox="1"/>
          <p:nvPr/>
        </p:nvSpPr>
        <p:spPr>
          <a:xfrm>
            <a:off x="5356950" y="2308425"/>
            <a:ext cx="3614700" cy="17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Hollywood</a:t>
            </a:r>
            <a:r>
              <a:rPr b="1" lang="en" sz="12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 should focus on creating more films in the </a:t>
            </a:r>
            <a:r>
              <a:rPr lang="en" sz="15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Comedy</a:t>
            </a:r>
            <a:r>
              <a:rPr b="1" lang="en" sz="12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 and </a:t>
            </a:r>
            <a:r>
              <a:rPr lang="en" sz="15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Action</a:t>
            </a:r>
            <a:r>
              <a:rPr b="1" lang="en" sz="12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 genres.</a:t>
            </a:r>
            <a:endParaRPr b="1" sz="12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loock"/>
                <a:ea typeface="Gloock"/>
                <a:cs typeface="Gloock"/>
                <a:sym typeface="Gloock"/>
              </a:rPr>
              <a:t>Bollywood </a:t>
            </a:r>
            <a:r>
              <a:rPr b="1" lang="en" sz="12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should prioritize the production of </a:t>
            </a:r>
            <a:r>
              <a:rPr lang="en" sz="1500">
                <a:solidFill>
                  <a:srgbClr val="F4EBDA"/>
                </a:solidFill>
                <a:latin typeface="Gloock"/>
                <a:ea typeface="Gloock"/>
                <a:cs typeface="Gloock"/>
                <a:sym typeface="Gloock"/>
              </a:rPr>
              <a:t>Drama</a:t>
            </a:r>
            <a:r>
              <a:rPr b="1" lang="en" sz="1200">
                <a:solidFill>
                  <a:srgbClr val="F0B863"/>
                </a:solidFill>
                <a:latin typeface="Quicksand"/>
                <a:ea typeface="Quicksand"/>
                <a:cs typeface="Quicksand"/>
                <a:sym typeface="Quicksand"/>
              </a:rPr>
              <a:t> and</a:t>
            </a:r>
            <a:r>
              <a:rPr lang="en" sz="1500">
                <a:solidFill>
                  <a:srgbClr val="F4EBDA"/>
                </a:solidFill>
                <a:latin typeface="Gloock"/>
                <a:ea typeface="Gloock"/>
                <a:cs typeface="Gloock"/>
                <a:sym typeface="Gloock"/>
              </a:rPr>
              <a:t> Crime</a:t>
            </a:r>
            <a:r>
              <a:rPr b="1" lang="en" sz="1200">
                <a:solidFill>
                  <a:srgbClr val="F0B863"/>
                </a:solidFill>
                <a:latin typeface="Quicksand"/>
                <a:ea typeface="Quicksand"/>
                <a:cs typeface="Quicksand"/>
                <a:sym typeface="Quicksand"/>
              </a:rPr>
              <a:t> movies. </a:t>
            </a:r>
            <a:endParaRPr b="1" sz="1200">
              <a:solidFill>
                <a:srgbClr val="F0B86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32" name="Google Shape;6532;p125"/>
          <p:cNvSpPr txBox="1"/>
          <p:nvPr/>
        </p:nvSpPr>
        <p:spPr>
          <a:xfrm>
            <a:off x="5190475" y="1716225"/>
            <a:ext cx="3671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EBDA"/>
                </a:solidFill>
                <a:latin typeface="Gloock"/>
                <a:ea typeface="Gloock"/>
                <a:cs typeface="Gloock"/>
                <a:sym typeface="Gloock"/>
              </a:rPr>
              <a:t>P</a:t>
            </a:r>
            <a:r>
              <a:rPr lang="en" sz="1800">
                <a:solidFill>
                  <a:srgbClr val="F4EBDA"/>
                </a:solidFill>
                <a:latin typeface="Gloock"/>
                <a:ea typeface="Gloock"/>
                <a:cs typeface="Gloock"/>
                <a:sym typeface="Gloock"/>
              </a:rPr>
              <a:t>roducer Perspective</a:t>
            </a:r>
            <a:endParaRPr sz="1800">
              <a:solidFill>
                <a:srgbClr val="F4EBDA"/>
              </a:solidFill>
              <a:latin typeface="Gloock"/>
              <a:ea typeface="Gloock"/>
              <a:cs typeface="Gloock"/>
              <a:sym typeface="Gloo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6" name="Shape 6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7" name="Google Shape;6537;p126"/>
          <p:cNvSpPr txBox="1"/>
          <p:nvPr>
            <p:ph idx="3" type="subTitle"/>
          </p:nvPr>
        </p:nvSpPr>
        <p:spPr>
          <a:xfrm>
            <a:off x="1659825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8" name="Google Shape;6538;p126"/>
          <p:cNvSpPr txBox="1"/>
          <p:nvPr>
            <p:ph idx="4" type="subTitle"/>
          </p:nvPr>
        </p:nvSpPr>
        <p:spPr>
          <a:xfrm>
            <a:off x="4929966" y="2408600"/>
            <a:ext cx="25542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9" name="Google Shape;6539;p126"/>
          <p:cNvSpPr txBox="1"/>
          <p:nvPr/>
        </p:nvSpPr>
        <p:spPr>
          <a:xfrm>
            <a:off x="532350" y="454100"/>
            <a:ext cx="8079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average rating for </a:t>
            </a:r>
            <a:r>
              <a:rPr lang="en">
                <a:solidFill>
                  <a:schemeClr val="accent5"/>
                </a:solidFill>
                <a:latin typeface="Gloock"/>
                <a:ea typeface="Gloock"/>
                <a:cs typeface="Gloock"/>
                <a:sym typeface="Gloock"/>
              </a:rPr>
              <a:t>Hollywood</a:t>
            </a: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in </a:t>
            </a:r>
            <a:r>
              <a:rPr lang="en" sz="2400">
                <a:solidFill>
                  <a:schemeClr val="accent5"/>
                </a:solidFill>
                <a:latin typeface="Gloock"/>
                <a:ea typeface="Gloock"/>
                <a:cs typeface="Gloock"/>
                <a:sym typeface="Gloock"/>
              </a:rPr>
              <a:t>Action</a:t>
            </a: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and </a:t>
            </a:r>
            <a:r>
              <a:rPr lang="en" sz="2400">
                <a:solidFill>
                  <a:schemeClr val="accent5"/>
                </a:solidFill>
                <a:latin typeface="Gloock"/>
                <a:ea typeface="Gloock"/>
                <a:cs typeface="Gloock"/>
                <a:sym typeface="Gloock"/>
              </a:rPr>
              <a:t>Comedy</a:t>
            </a: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is significantly higher.</a:t>
            </a:r>
            <a:endParaRPr>
              <a:solidFill>
                <a:schemeClr val="accent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6540" name="Google Shape;654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50" y="1374525"/>
            <a:ext cx="3649075" cy="312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1" name="Google Shape;654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74525"/>
            <a:ext cx="3649075" cy="31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5" name="Shape 6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6" name="Google Shape;654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600" y="1366650"/>
            <a:ext cx="3573399" cy="30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7" name="Google Shape;6547;p127"/>
          <p:cNvSpPr txBox="1"/>
          <p:nvPr/>
        </p:nvSpPr>
        <p:spPr>
          <a:xfrm>
            <a:off x="293550" y="567650"/>
            <a:ext cx="8556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average ratings for Hollywood and Bollywood in </a:t>
            </a:r>
            <a:r>
              <a:rPr lang="en" sz="2400">
                <a:solidFill>
                  <a:schemeClr val="accent5"/>
                </a:solidFill>
                <a:latin typeface="Gloock"/>
                <a:ea typeface="Gloock"/>
                <a:cs typeface="Gloock"/>
                <a:sym typeface="Gloock"/>
              </a:rPr>
              <a:t>Romance</a:t>
            </a:r>
            <a:r>
              <a:rPr lang="en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has no significant difference</a:t>
            </a:r>
            <a:endParaRPr>
              <a:solidFill>
                <a:schemeClr val="accent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1" name="Shape 6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2" name="Google Shape;655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150" y="1078625"/>
            <a:ext cx="2293099" cy="331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3" name="Google Shape;655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251" y="1137299"/>
            <a:ext cx="2204699" cy="3183660"/>
          </a:xfrm>
          <a:prstGeom prst="rect">
            <a:avLst/>
          </a:prstGeom>
          <a:noFill/>
          <a:ln>
            <a:noFill/>
          </a:ln>
        </p:spPr>
      </p:pic>
      <p:sp>
        <p:nvSpPr>
          <p:cNvPr id="6554" name="Google Shape;6554;p128"/>
          <p:cNvSpPr txBox="1"/>
          <p:nvPr/>
        </p:nvSpPr>
        <p:spPr>
          <a:xfrm>
            <a:off x="1507100" y="4487325"/>
            <a:ext cx="22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#1 </a:t>
            </a:r>
            <a:r>
              <a:rPr lang="en">
                <a:solidFill>
                  <a:schemeClr val="accent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Bollywood Romance </a:t>
            </a:r>
            <a:endParaRPr>
              <a:solidFill>
                <a:schemeClr val="accent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555" name="Google Shape;6555;p128"/>
          <p:cNvSpPr txBox="1"/>
          <p:nvPr/>
        </p:nvSpPr>
        <p:spPr>
          <a:xfrm>
            <a:off x="3800253" y="958413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556" name="Google Shape;6556;p128"/>
          <p:cNvSpPr txBox="1"/>
          <p:nvPr/>
        </p:nvSpPr>
        <p:spPr>
          <a:xfrm>
            <a:off x="5154000" y="4379625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#1 Bollywood Crime &amp; Drama</a:t>
            </a:r>
            <a:endParaRPr>
              <a:solidFill>
                <a:schemeClr val="accent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557" name="Google Shape;6557;p128"/>
          <p:cNvSpPr txBox="1"/>
          <p:nvPr/>
        </p:nvSpPr>
        <p:spPr>
          <a:xfrm>
            <a:off x="3388755" y="278225"/>
            <a:ext cx="220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# 1 BOLLYWOOD MOVIES</a:t>
            </a:r>
            <a:endParaRPr sz="2000">
              <a:solidFill>
                <a:schemeClr val="accent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1" name="Shape 6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2" name="Google Shape;656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225" y="1099825"/>
            <a:ext cx="2066045" cy="29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3" name="Google Shape;656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725" y="1099856"/>
            <a:ext cx="1962551" cy="294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4" name="Google Shape;6564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250" y="1099824"/>
            <a:ext cx="1962547" cy="2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5" name="Google Shape;6565;p129"/>
          <p:cNvSpPr txBox="1"/>
          <p:nvPr/>
        </p:nvSpPr>
        <p:spPr>
          <a:xfrm>
            <a:off x="578675" y="4174875"/>
            <a:ext cx="23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#1 Hollywood Romance </a:t>
            </a:r>
            <a:endParaRPr>
              <a:solidFill>
                <a:schemeClr val="accent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566" name="Google Shape;6566;p129"/>
          <p:cNvSpPr txBox="1"/>
          <p:nvPr/>
        </p:nvSpPr>
        <p:spPr>
          <a:xfrm>
            <a:off x="6249206" y="4174875"/>
            <a:ext cx="20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#1 Hollywood Comedy </a:t>
            </a:r>
            <a:endParaRPr>
              <a:solidFill>
                <a:schemeClr val="accent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567" name="Google Shape;6567;p129"/>
          <p:cNvSpPr txBox="1"/>
          <p:nvPr/>
        </p:nvSpPr>
        <p:spPr>
          <a:xfrm>
            <a:off x="3526688" y="4174875"/>
            <a:ext cx="20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#1 Hollywood Action </a:t>
            </a:r>
            <a:endParaRPr>
              <a:solidFill>
                <a:schemeClr val="accent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568" name="Google Shape;6568;p129"/>
          <p:cNvSpPr txBox="1"/>
          <p:nvPr/>
        </p:nvSpPr>
        <p:spPr>
          <a:xfrm>
            <a:off x="3429642" y="299425"/>
            <a:ext cx="220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#1 HOLLYWOOD </a:t>
            </a:r>
            <a:r>
              <a:rPr lang="en" sz="2000">
                <a:solidFill>
                  <a:schemeClr val="accent6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MOVIES</a:t>
            </a:r>
            <a:endParaRPr sz="2000">
              <a:solidFill>
                <a:schemeClr val="accent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d Hollywood Style Pitch Deck by Slidesgo">
  <a:themeElements>
    <a:clrScheme name="Simple Light">
      <a:dk1>
        <a:srgbClr val="F4EBDA"/>
      </a:dk1>
      <a:lt1>
        <a:srgbClr val="52271F"/>
      </a:lt1>
      <a:dk2>
        <a:srgbClr val="921C0E"/>
      </a:dk2>
      <a:lt2>
        <a:srgbClr val="D76B00"/>
      </a:lt2>
      <a:accent1>
        <a:srgbClr val="F09813"/>
      </a:accent1>
      <a:accent2>
        <a:srgbClr val="F0B863"/>
      </a:accent2>
      <a:accent3>
        <a:srgbClr val="EF5236"/>
      </a:accent3>
      <a:accent4>
        <a:srgbClr val="F3E5E4"/>
      </a:accent4>
      <a:accent5>
        <a:srgbClr val="FBF9F3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ld Hollywood Style Pitch Deck by Slidesgo">
  <a:themeElements>
    <a:clrScheme name="Simple Light">
      <a:dk1>
        <a:srgbClr val="F4EBDA"/>
      </a:dk1>
      <a:lt1>
        <a:srgbClr val="52271F"/>
      </a:lt1>
      <a:dk2>
        <a:srgbClr val="921C0E"/>
      </a:dk2>
      <a:lt2>
        <a:srgbClr val="D76B00"/>
      </a:lt2>
      <a:accent1>
        <a:srgbClr val="F09813"/>
      </a:accent1>
      <a:accent2>
        <a:srgbClr val="F0B863"/>
      </a:accent2>
      <a:accent3>
        <a:srgbClr val="EF5236"/>
      </a:accent3>
      <a:accent4>
        <a:srgbClr val="F3E5E4"/>
      </a:accent4>
      <a:accent5>
        <a:srgbClr val="FBF9F3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ld Hollywood Style Pitch Deck by Slidesgo">
  <a:themeElements>
    <a:clrScheme name="Simple Light">
      <a:dk1>
        <a:srgbClr val="F4EBDA"/>
      </a:dk1>
      <a:lt1>
        <a:srgbClr val="52271F"/>
      </a:lt1>
      <a:dk2>
        <a:srgbClr val="921C0E"/>
      </a:dk2>
      <a:lt2>
        <a:srgbClr val="D76B00"/>
      </a:lt2>
      <a:accent1>
        <a:srgbClr val="F09813"/>
      </a:accent1>
      <a:accent2>
        <a:srgbClr val="F0B863"/>
      </a:accent2>
      <a:accent3>
        <a:srgbClr val="EF5236"/>
      </a:accent3>
      <a:accent4>
        <a:srgbClr val="F3E5E4"/>
      </a:accent4>
      <a:accent5>
        <a:srgbClr val="FBF9F3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